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1"/>
  </p:notesMasterIdLst>
  <p:sldIdLst>
    <p:sldId id="347" r:id="rId2"/>
    <p:sldId id="257" r:id="rId3"/>
    <p:sldId id="299" r:id="rId4"/>
    <p:sldId id="300" r:id="rId5"/>
    <p:sldId id="301" r:id="rId6"/>
    <p:sldId id="258" r:id="rId7"/>
    <p:sldId id="302" r:id="rId8"/>
    <p:sldId id="343" r:id="rId9"/>
    <p:sldId id="303" r:id="rId10"/>
    <p:sldId id="304" r:id="rId11"/>
    <p:sldId id="306" r:id="rId12"/>
    <p:sldId id="259" r:id="rId13"/>
    <p:sldId id="264" r:id="rId14"/>
    <p:sldId id="307" r:id="rId15"/>
    <p:sldId id="308" r:id="rId16"/>
    <p:sldId id="265" r:id="rId17"/>
    <p:sldId id="309" r:id="rId18"/>
    <p:sldId id="310" r:id="rId19"/>
    <p:sldId id="311" r:id="rId20"/>
    <p:sldId id="312" r:id="rId21"/>
    <p:sldId id="313" r:id="rId22"/>
    <p:sldId id="314" r:id="rId23"/>
    <p:sldId id="315" r:id="rId24"/>
    <p:sldId id="316" r:id="rId25"/>
    <p:sldId id="317" r:id="rId26"/>
    <p:sldId id="318" r:id="rId27"/>
    <p:sldId id="319" r:id="rId28"/>
    <p:sldId id="324" r:id="rId29"/>
    <p:sldId id="325" r:id="rId30"/>
    <p:sldId id="322" r:id="rId31"/>
    <p:sldId id="320" r:id="rId32"/>
    <p:sldId id="321" r:id="rId33"/>
    <p:sldId id="323" r:id="rId34"/>
    <p:sldId id="334" r:id="rId35"/>
    <p:sldId id="326" r:id="rId36"/>
    <p:sldId id="327" r:id="rId37"/>
    <p:sldId id="328" r:id="rId38"/>
    <p:sldId id="329" r:id="rId39"/>
    <p:sldId id="330" r:id="rId40"/>
    <p:sldId id="331" r:id="rId41"/>
    <p:sldId id="333" r:id="rId42"/>
    <p:sldId id="332" r:id="rId43"/>
    <p:sldId id="335" r:id="rId44"/>
    <p:sldId id="270" r:id="rId45"/>
    <p:sldId id="272" r:id="rId46"/>
    <p:sldId id="274" r:id="rId47"/>
    <p:sldId id="276" r:id="rId48"/>
    <p:sldId id="278" r:id="rId49"/>
    <p:sldId id="280" r:id="rId50"/>
    <p:sldId id="281" r:id="rId51"/>
    <p:sldId id="282" r:id="rId52"/>
    <p:sldId id="337" r:id="rId53"/>
    <p:sldId id="338" r:id="rId54"/>
    <p:sldId id="339" r:id="rId55"/>
    <p:sldId id="340" r:id="rId56"/>
    <p:sldId id="341" r:id="rId57"/>
    <p:sldId id="342" r:id="rId58"/>
    <p:sldId id="344" r:id="rId59"/>
    <p:sldId id="345"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E3702"/>
    <a:srgbClr val="6003BD"/>
    <a:srgbClr val="DD07D3"/>
    <a:srgbClr val="00CC00"/>
    <a:srgbClr val="0066FF"/>
    <a:srgbClr val="0099FF"/>
    <a:srgbClr val="00FF00"/>
    <a:srgbClr val="FF3300"/>
    <a:srgbClr val="FF6600"/>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79" autoAdjust="0"/>
    <p:restoredTop sz="94662" autoAdjust="0"/>
  </p:normalViewPr>
  <p:slideViewPr>
    <p:cSldViewPr snapToGrid="0">
      <p:cViewPr>
        <p:scale>
          <a:sx n="80" d="100"/>
          <a:sy n="80" d="100"/>
        </p:scale>
        <p:origin x="-276" y="354"/>
      </p:cViewPr>
      <p:guideLst>
        <p:guide orient="horz" pos="2160"/>
        <p:guide pos="3840"/>
      </p:guideLst>
    </p:cSldViewPr>
  </p:slideViewPr>
  <p:notesTextViewPr>
    <p:cViewPr>
      <p:scale>
        <a:sx n="1" d="1"/>
        <a:sy n="1" d="1"/>
      </p:scale>
      <p:origin x="0" y="0"/>
    </p:cViewPr>
  </p:notesTextViewPr>
  <p:sorterViewPr>
    <p:cViewPr>
      <p:scale>
        <a:sx n="100" d="100"/>
        <a:sy n="100" d="100"/>
      </p:scale>
      <p:origin x="0" y="7188"/>
    </p:cViewPr>
  </p:sorterViewPr>
  <p:notesViewPr>
    <p:cSldViewPr snapToGrid="0">
      <p:cViewPr varScale="1">
        <p:scale>
          <a:sx n="56" d="100"/>
          <a:sy n="56" d="100"/>
        </p:scale>
        <p:origin x="-2838"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4592EBF-C41C-416A-92F6-86ED46E3C1DB}" type="datetimeFigureOut">
              <a:rPr lang="en-US" smtClean="0"/>
              <a:t>8/22/2019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3D75544-D15F-4EBE-8A7C-B00F6B753B9B}" type="slidenum">
              <a:rPr lang="en-US" smtClean="0"/>
              <a:t>‹#›</a:t>
            </a:fld>
            <a:endParaRPr lang="en-US"/>
          </a:p>
        </p:txBody>
      </p:sp>
    </p:spTree>
    <p:extLst>
      <p:ext uri="{BB962C8B-B14F-4D97-AF65-F5344CB8AC3E}">
        <p14:creationId xmlns:p14="http://schemas.microsoft.com/office/powerpoint/2010/main" val="23265840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D75544-D15F-4EBE-8A7C-B00F6B753B9B}" type="slidenum">
              <a:rPr lang="en-US" smtClean="0"/>
              <a:t>9</a:t>
            </a:fld>
            <a:endParaRPr lang="en-US"/>
          </a:p>
        </p:txBody>
      </p:sp>
    </p:spTree>
    <p:extLst>
      <p:ext uri="{BB962C8B-B14F-4D97-AF65-F5344CB8AC3E}">
        <p14:creationId xmlns:p14="http://schemas.microsoft.com/office/powerpoint/2010/main" val="35894603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20DFA56-269F-4AEF-889C-C35A1D6811CB}" type="datetimeFigureOut">
              <a:rPr lang="en-US" smtClean="0"/>
              <a:t>8/22/2019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C400F4-8939-4409-A25B-D52FDCE2C3D4}" type="slidenum">
              <a:rPr lang="en-US" smtClean="0"/>
              <a:t>‹#›</a:t>
            </a:fld>
            <a:endParaRPr lang="en-US"/>
          </a:p>
        </p:txBody>
      </p:sp>
    </p:spTree>
    <p:extLst>
      <p:ext uri="{BB962C8B-B14F-4D97-AF65-F5344CB8AC3E}">
        <p14:creationId xmlns:p14="http://schemas.microsoft.com/office/powerpoint/2010/main" val="149841581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20DFA56-269F-4AEF-889C-C35A1D6811CB}" type="datetimeFigureOut">
              <a:rPr lang="en-US" smtClean="0"/>
              <a:t>8/22/2019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C400F4-8939-4409-A25B-D52FDCE2C3D4}" type="slidenum">
              <a:rPr lang="en-US" smtClean="0"/>
              <a:t>‹#›</a:t>
            </a:fld>
            <a:endParaRPr lang="en-US"/>
          </a:p>
        </p:txBody>
      </p:sp>
    </p:spTree>
    <p:extLst>
      <p:ext uri="{BB962C8B-B14F-4D97-AF65-F5344CB8AC3E}">
        <p14:creationId xmlns:p14="http://schemas.microsoft.com/office/powerpoint/2010/main" val="37271256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20DFA56-269F-4AEF-889C-C35A1D6811CB}" type="datetimeFigureOut">
              <a:rPr lang="en-US" smtClean="0"/>
              <a:t>8/22/2019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C400F4-8939-4409-A25B-D52FDCE2C3D4}"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42829098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20DFA56-269F-4AEF-889C-C35A1D6811CB}" type="datetimeFigureOut">
              <a:rPr lang="en-US" smtClean="0"/>
              <a:t>8/22/2019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C400F4-8939-4409-A25B-D52FDCE2C3D4}" type="slidenum">
              <a:rPr lang="en-US" smtClean="0"/>
              <a:t>‹#›</a:t>
            </a:fld>
            <a:endParaRPr lang="en-US"/>
          </a:p>
        </p:txBody>
      </p:sp>
    </p:spTree>
    <p:extLst>
      <p:ext uri="{BB962C8B-B14F-4D97-AF65-F5344CB8AC3E}">
        <p14:creationId xmlns:p14="http://schemas.microsoft.com/office/powerpoint/2010/main" val="2397959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20DFA56-269F-4AEF-889C-C35A1D6811CB}" type="datetimeFigureOut">
              <a:rPr lang="en-US" smtClean="0"/>
              <a:t>8/22/2019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C400F4-8939-4409-A25B-D52FDCE2C3D4}"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9956311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20DFA56-269F-4AEF-889C-C35A1D6811CB}" type="datetimeFigureOut">
              <a:rPr lang="en-US" smtClean="0"/>
              <a:t>8/22/2019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C400F4-8939-4409-A25B-D52FDCE2C3D4}" type="slidenum">
              <a:rPr lang="en-US" smtClean="0"/>
              <a:t>‹#›</a:t>
            </a:fld>
            <a:endParaRPr lang="en-US"/>
          </a:p>
        </p:txBody>
      </p:sp>
    </p:spTree>
    <p:extLst>
      <p:ext uri="{BB962C8B-B14F-4D97-AF65-F5344CB8AC3E}">
        <p14:creationId xmlns:p14="http://schemas.microsoft.com/office/powerpoint/2010/main" val="2600545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20DFA56-269F-4AEF-889C-C35A1D6811CB}" type="datetimeFigureOut">
              <a:rPr lang="en-US" smtClean="0"/>
              <a:t>8/22/2019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C400F4-8939-4409-A25B-D52FDCE2C3D4}" type="slidenum">
              <a:rPr lang="en-US" smtClean="0"/>
              <a:t>‹#›</a:t>
            </a:fld>
            <a:endParaRPr lang="en-US"/>
          </a:p>
        </p:txBody>
      </p:sp>
    </p:spTree>
    <p:extLst>
      <p:ext uri="{BB962C8B-B14F-4D97-AF65-F5344CB8AC3E}">
        <p14:creationId xmlns:p14="http://schemas.microsoft.com/office/powerpoint/2010/main" val="8762907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20DFA56-269F-4AEF-889C-C35A1D6811CB}" type="datetimeFigureOut">
              <a:rPr lang="en-US" smtClean="0"/>
              <a:t>8/22/2019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C400F4-8939-4409-A25B-D52FDCE2C3D4}" type="slidenum">
              <a:rPr lang="en-US" smtClean="0"/>
              <a:t>‹#›</a:t>
            </a:fld>
            <a:endParaRPr lang="en-US"/>
          </a:p>
        </p:txBody>
      </p:sp>
    </p:spTree>
    <p:extLst>
      <p:ext uri="{BB962C8B-B14F-4D97-AF65-F5344CB8AC3E}">
        <p14:creationId xmlns:p14="http://schemas.microsoft.com/office/powerpoint/2010/main" val="13642121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20DFA56-269F-4AEF-889C-C35A1D6811CB}" type="datetimeFigureOut">
              <a:rPr lang="en-US" smtClean="0"/>
              <a:t>8/22/2019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C400F4-8939-4409-A25B-D52FDCE2C3D4}" type="slidenum">
              <a:rPr lang="en-US" smtClean="0"/>
              <a:t>‹#›</a:t>
            </a:fld>
            <a:endParaRPr lang="en-US"/>
          </a:p>
        </p:txBody>
      </p:sp>
    </p:spTree>
    <p:extLst>
      <p:ext uri="{BB962C8B-B14F-4D97-AF65-F5344CB8AC3E}">
        <p14:creationId xmlns:p14="http://schemas.microsoft.com/office/powerpoint/2010/main" val="207565745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20DFA56-269F-4AEF-889C-C35A1D6811CB}" type="datetimeFigureOut">
              <a:rPr lang="en-US" smtClean="0"/>
              <a:t>8/22/2019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C400F4-8939-4409-A25B-D52FDCE2C3D4}" type="slidenum">
              <a:rPr lang="en-US" smtClean="0"/>
              <a:t>‹#›</a:t>
            </a:fld>
            <a:endParaRPr lang="en-US"/>
          </a:p>
        </p:txBody>
      </p:sp>
    </p:spTree>
    <p:extLst>
      <p:ext uri="{BB962C8B-B14F-4D97-AF65-F5344CB8AC3E}">
        <p14:creationId xmlns:p14="http://schemas.microsoft.com/office/powerpoint/2010/main" val="41725882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20DFA56-269F-4AEF-889C-C35A1D6811CB}" type="datetimeFigureOut">
              <a:rPr lang="en-US" smtClean="0"/>
              <a:t>8/22/2019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C400F4-8939-4409-A25B-D52FDCE2C3D4}" type="slidenum">
              <a:rPr lang="en-US" smtClean="0"/>
              <a:t>‹#›</a:t>
            </a:fld>
            <a:endParaRPr lang="en-US"/>
          </a:p>
        </p:txBody>
      </p:sp>
    </p:spTree>
    <p:extLst>
      <p:ext uri="{BB962C8B-B14F-4D97-AF65-F5344CB8AC3E}">
        <p14:creationId xmlns:p14="http://schemas.microsoft.com/office/powerpoint/2010/main" val="40854923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20DFA56-269F-4AEF-889C-C35A1D6811CB}" type="datetimeFigureOut">
              <a:rPr lang="en-US" smtClean="0"/>
              <a:t>8/22/2019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CC400F4-8939-4409-A25B-D52FDCE2C3D4}" type="slidenum">
              <a:rPr lang="en-US" smtClean="0"/>
              <a:t>‹#›</a:t>
            </a:fld>
            <a:endParaRPr lang="en-US"/>
          </a:p>
        </p:txBody>
      </p:sp>
    </p:spTree>
    <p:extLst>
      <p:ext uri="{BB962C8B-B14F-4D97-AF65-F5344CB8AC3E}">
        <p14:creationId xmlns:p14="http://schemas.microsoft.com/office/powerpoint/2010/main" val="39817861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20DFA56-269F-4AEF-889C-C35A1D6811CB}" type="datetimeFigureOut">
              <a:rPr lang="en-US" smtClean="0"/>
              <a:t>8/22/2019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CC400F4-8939-4409-A25B-D52FDCE2C3D4}" type="slidenum">
              <a:rPr lang="en-US" smtClean="0"/>
              <a:t>‹#›</a:t>
            </a:fld>
            <a:endParaRPr lang="en-US"/>
          </a:p>
        </p:txBody>
      </p:sp>
    </p:spTree>
    <p:extLst>
      <p:ext uri="{BB962C8B-B14F-4D97-AF65-F5344CB8AC3E}">
        <p14:creationId xmlns:p14="http://schemas.microsoft.com/office/powerpoint/2010/main" val="42598909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0DFA56-269F-4AEF-889C-C35A1D6811CB}" type="datetimeFigureOut">
              <a:rPr lang="en-US" smtClean="0"/>
              <a:t>8/22/2019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CC400F4-8939-4409-A25B-D52FDCE2C3D4}" type="slidenum">
              <a:rPr lang="en-US" smtClean="0"/>
              <a:t>‹#›</a:t>
            </a:fld>
            <a:endParaRPr lang="en-US"/>
          </a:p>
        </p:txBody>
      </p:sp>
    </p:spTree>
    <p:extLst>
      <p:ext uri="{BB962C8B-B14F-4D97-AF65-F5344CB8AC3E}">
        <p14:creationId xmlns:p14="http://schemas.microsoft.com/office/powerpoint/2010/main" val="1304282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20DFA56-269F-4AEF-889C-C35A1D6811CB}" type="datetimeFigureOut">
              <a:rPr lang="en-US" smtClean="0"/>
              <a:t>8/22/2019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C400F4-8939-4409-A25B-D52FDCE2C3D4}" type="slidenum">
              <a:rPr lang="en-US" smtClean="0"/>
              <a:t>‹#›</a:t>
            </a:fld>
            <a:endParaRPr lang="en-US"/>
          </a:p>
        </p:txBody>
      </p:sp>
    </p:spTree>
    <p:extLst>
      <p:ext uri="{BB962C8B-B14F-4D97-AF65-F5344CB8AC3E}">
        <p14:creationId xmlns:p14="http://schemas.microsoft.com/office/powerpoint/2010/main" val="2746542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20DFA56-269F-4AEF-889C-C35A1D6811CB}" type="datetimeFigureOut">
              <a:rPr lang="en-US" smtClean="0"/>
              <a:t>8/22/2019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C400F4-8939-4409-A25B-D52FDCE2C3D4}" type="slidenum">
              <a:rPr lang="en-US" smtClean="0"/>
              <a:t>‹#›</a:t>
            </a:fld>
            <a:endParaRPr lang="en-US"/>
          </a:p>
        </p:txBody>
      </p:sp>
    </p:spTree>
    <p:extLst>
      <p:ext uri="{BB962C8B-B14F-4D97-AF65-F5344CB8AC3E}">
        <p14:creationId xmlns:p14="http://schemas.microsoft.com/office/powerpoint/2010/main" val="31918366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20DFA56-269F-4AEF-889C-C35A1D6811CB}" type="datetimeFigureOut">
              <a:rPr lang="en-US" smtClean="0"/>
              <a:t>8/22/2019</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6CC400F4-8939-4409-A25B-D52FDCE2C3D4}" type="slidenum">
              <a:rPr lang="en-US" smtClean="0"/>
              <a:t>‹#›</a:t>
            </a:fld>
            <a:endParaRPr lang="en-US"/>
          </a:p>
        </p:txBody>
      </p:sp>
    </p:spTree>
    <p:extLst>
      <p:ext uri="{BB962C8B-B14F-4D97-AF65-F5344CB8AC3E}">
        <p14:creationId xmlns:p14="http://schemas.microsoft.com/office/powerpoint/2010/main" val="12826161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iming>
    <p:tnLst>
      <p:par>
        <p:cTn id="1" dur="indefinite" restart="never" nodeType="tmRoot"/>
      </p:par>
    </p:tnLst>
  </p:timing>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wmv"/><Relationship Id="rId1" Type="http://schemas.openxmlformats.org/officeDocument/2006/relationships/video" Target="NULL" TargetMode="Externa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6293482" cy="1320800"/>
          </a:xfrm>
        </p:spPr>
        <p:txBody>
          <a:bodyPr>
            <a:normAutofit/>
          </a:bodyPr>
          <a:lstStyle/>
          <a:p>
            <a:pPr algn="ctr"/>
            <a:r>
              <a:rPr lang="en-US" sz="2800" dirty="0" smtClean="0">
                <a:solidFill>
                  <a:schemeClr val="tx1"/>
                </a:solidFill>
                <a:latin typeface="Times New Roman" pitchFamily="18" charset="0"/>
                <a:cs typeface="Times New Roman" pitchFamily="18" charset="0"/>
              </a:rPr>
              <a:t>UBND HUYỆN KINH MÔN</a:t>
            </a:r>
            <a:r>
              <a:rPr lang="en-US" sz="2800" b="1" dirty="0" smtClean="0">
                <a:solidFill>
                  <a:schemeClr val="tx1"/>
                </a:solidFill>
                <a:latin typeface="Times New Roman" pitchFamily="18" charset="0"/>
                <a:cs typeface="Times New Roman" pitchFamily="18" charset="0"/>
              </a:rPr>
              <a:t/>
            </a:r>
            <a:br>
              <a:rPr lang="en-US" sz="2800" b="1" dirty="0" smtClean="0">
                <a:solidFill>
                  <a:schemeClr val="tx1"/>
                </a:solidFill>
                <a:latin typeface="Times New Roman" pitchFamily="18" charset="0"/>
                <a:cs typeface="Times New Roman" pitchFamily="18" charset="0"/>
              </a:rPr>
            </a:br>
            <a:r>
              <a:rPr lang="en-US" sz="2800" b="1" dirty="0" smtClean="0">
                <a:solidFill>
                  <a:schemeClr val="tx1"/>
                </a:solidFill>
                <a:latin typeface="Times New Roman" pitchFamily="18" charset="0"/>
                <a:cs typeface="Times New Roman" pitchFamily="18" charset="0"/>
              </a:rPr>
              <a:t>PHÒNG GIÁO DỤC – ĐÀO TẠO</a:t>
            </a:r>
            <a:endParaRPr lang="en-US" sz="2800" b="1" dirty="0">
              <a:solidFill>
                <a:schemeClr val="tx1"/>
              </a:solidFill>
              <a:latin typeface="Times New Roman" pitchFamily="18" charset="0"/>
              <a:cs typeface="Times New Roman" pitchFamily="18" charset="0"/>
            </a:endParaRPr>
          </a:p>
        </p:txBody>
      </p:sp>
      <p:sp>
        <p:nvSpPr>
          <p:cNvPr id="3" name="Content Placeholder 2"/>
          <p:cNvSpPr>
            <a:spLocks noGrp="1"/>
          </p:cNvSpPr>
          <p:nvPr>
            <p:ph idx="1"/>
          </p:nvPr>
        </p:nvSpPr>
        <p:spPr>
          <a:xfrm>
            <a:off x="142505" y="2148714"/>
            <a:ext cx="11257807" cy="3880773"/>
          </a:xfrm>
        </p:spPr>
        <p:txBody>
          <a:bodyPr>
            <a:normAutofit/>
          </a:bodyPr>
          <a:lstStyle/>
          <a:p>
            <a:pPr marL="0" indent="0" algn="ctr">
              <a:lnSpc>
                <a:spcPct val="150000"/>
              </a:lnSpc>
              <a:spcBef>
                <a:spcPts val="0"/>
              </a:spcBef>
              <a:buNone/>
            </a:pPr>
            <a:r>
              <a:rPr lang="en-US" sz="4000" b="1" dirty="0" smtClean="0">
                <a:solidFill>
                  <a:srgbClr val="FF0000"/>
                </a:solidFill>
                <a:latin typeface="Times New Roman" pitchFamily="18" charset="0"/>
                <a:cs typeface="Times New Roman" pitchFamily="18" charset="0"/>
              </a:rPr>
              <a:t>TẬP HUẤN</a:t>
            </a:r>
          </a:p>
          <a:p>
            <a:pPr marL="0" indent="0" algn="ctr">
              <a:lnSpc>
                <a:spcPct val="150000"/>
              </a:lnSpc>
              <a:spcBef>
                <a:spcPts val="0"/>
              </a:spcBef>
              <a:buNone/>
            </a:pPr>
            <a:r>
              <a:rPr lang="en-US" sz="3200" b="1" dirty="0">
                <a:solidFill>
                  <a:srgbClr val="FF0000"/>
                </a:solidFill>
                <a:latin typeface="Times New Roman" pitchFamily="18" charset="0"/>
                <a:cs typeface="Times New Roman" pitchFamily="18" charset="0"/>
              </a:rPr>
              <a:t>NÂNG CAO NĂNG LỰC TỔ CHỨC</a:t>
            </a:r>
          </a:p>
          <a:p>
            <a:pPr marL="0" indent="0" algn="ctr">
              <a:lnSpc>
                <a:spcPct val="150000"/>
              </a:lnSpc>
              <a:spcBef>
                <a:spcPts val="0"/>
              </a:spcBef>
              <a:buNone/>
            </a:pPr>
            <a:r>
              <a:rPr lang="en-US" sz="3200" b="1" dirty="0">
                <a:solidFill>
                  <a:srgbClr val="FF0000"/>
                </a:solidFill>
                <a:latin typeface="Times New Roman" pitchFamily="18" charset="0"/>
                <a:cs typeface="Times New Roman" pitchFamily="18" charset="0"/>
              </a:rPr>
              <a:t>HOẠT ĐỘNG TRẢI NGHIỆM TRONG TRƯỜNG TIỂU </a:t>
            </a:r>
            <a:r>
              <a:rPr lang="en-US" sz="3200" b="1" dirty="0" smtClean="0">
                <a:solidFill>
                  <a:srgbClr val="FF0000"/>
                </a:solidFill>
                <a:latin typeface="Times New Roman" pitchFamily="18" charset="0"/>
                <a:cs typeface="Times New Roman" pitchFamily="18" charset="0"/>
              </a:rPr>
              <a:t>HỌC</a:t>
            </a:r>
          </a:p>
          <a:p>
            <a:pPr marL="0" indent="0" algn="ctr">
              <a:lnSpc>
                <a:spcPct val="150000"/>
              </a:lnSpc>
              <a:spcBef>
                <a:spcPts val="0"/>
              </a:spcBef>
              <a:buNone/>
            </a:pPr>
            <a:endParaRPr lang="en-US" sz="2800" b="1" dirty="0">
              <a:solidFill>
                <a:srgbClr val="FF0000"/>
              </a:solidFill>
              <a:latin typeface="Times New Roman" pitchFamily="18" charset="0"/>
              <a:cs typeface="Times New Roman" pitchFamily="18" charset="0"/>
            </a:endParaRPr>
          </a:p>
          <a:p>
            <a:pPr marL="0" indent="0" algn="r">
              <a:lnSpc>
                <a:spcPct val="150000"/>
              </a:lnSpc>
              <a:spcBef>
                <a:spcPts val="0"/>
              </a:spcBef>
              <a:buNone/>
            </a:pPr>
            <a:r>
              <a:rPr lang="en-US" sz="3200" i="1" dirty="0" err="1" smtClean="0">
                <a:solidFill>
                  <a:srgbClr val="FF0000"/>
                </a:solidFill>
                <a:latin typeface="Times New Roman" pitchFamily="18" charset="0"/>
                <a:cs typeface="Times New Roman" pitchFamily="18" charset="0"/>
              </a:rPr>
              <a:t>Kinh</a:t>
            </a:r>
            <a:r>
              <a:rPr lang="en-US" sz="3200" i="1" dirty="0" smtClean="0">
                <a:solidFill>
                  <a:srgbClr val="FF0000"/>
                </a:solidFill>
                <a:latin typeface="Times New Roman" pitchFamily="18" charset="0"/>
                <a:cs typeface="Times New Roman" pitchFamily="18" charset="0"/>
              </a:rPr>
              <a:t> </a:t>
            </a:r>
            <a:r>
              <a:rPr lang="en-US" sz="3200" i="1" dirty="0" err="1" smtClean="0">
                <a:solidFill>
                  <a:srgbClr val="FF0000"/>
                </a:solidFill>
                <a:latin typeface="Times New Roman" pitchFamily="18" charset="0"/>
                <a:cs typeface="Times New Roman" pitchFamily="18" charset="0"/>
              </a:rPr>
              <a:t>Môn</a:t>
            </a:r>
            <a:r>
              <a:rPr lang="en-US" sz="3200" i="1" dirty="0" smtClean="0">
                <a:solidFill>
                  <a:srgbClr val="FF0000"/>
                </a:solidFill>
                <a:latin typeface="Times New Roman" pitchFamily="18" charset="0"/>
                <a:cs typeface="Times New Roman" pitchFamily="18" charset="0"/>
              </a:rPr>
              <a:t>, </a:t>
            </a:r>
            <a:r>
              <a:rPr lang="en-US" sz="3200" i="1" dirty="0" err="1" smtClean="0">
                <a:solidFill>
                  <a:srgbClr val="FF0000"/>
                </a:solidFill>
                <a:latin typeface="Times New Roman" pitchFamily="18" charset="0"/>
                <a:cs typeface="Times New Roman" pitchFamily="18" charset="0"/>
              </a:rPr>
              <a:t>ngày</a:t>
            </a:r>
            <a:r>
              <a:rPr lang="en-US" sz="3200" i="1" dirty="0" smtClean="0">
                <a:solidFill>
                  <a:srgbClr val="FF0000"/>
                </a:solidFill>
                <a:latin typeface="Times New Roman" pitchFamily="18" charset="0"/>
                <a:cs typeface="Times New Roman" pitchFamily="18" charset="0"/>
              </a:rPr>
              <a:t> 22 </a:t>
            </a:r>
            <a:r>
              <a:rPr lang="en-US" sz="3200" i="1" dirty="0" err="1" smtClean="0">
                <a:solidFill>
                  <a:srgbClr val="FF0000"/>
                </a:solidFill>
                <a:latin typeface="Times New Roman" pitchFamily="18" charset="0"/>
                <a:cs typeface="Times New Roman" pitchFamily="18" charset="0"/>
              </a:rPr>
              <a:t>tháng</a:t>
            </a:r>
            <a:r>
              <a:rPr lang="en-US" sz="3200" i="1" dirty="0" smtClean="0">
                <a:solidFill>
                  <a:srgbClr val="FF0000"/>
                </a:solidFill>
                <a:latin typeface="Times New Roman" pitchFamily="18" charset="0"/>
                <a:cs typeface="Times New Roman" pitchFamily="18" charset="0"/>
              </a:rPr>
              <a:t> 8 </a:t>
            </a:r>
            <a:r>
              <a:rPr lang="en-US" sz="3200" i="1" dirty="0" err="1" smtClean="0">
                <a:solidFill>
                  <a:srgbClr val="FF0000"/>
                </a:solidFill>
                <a:latin typeface="Times New Roman" pitchFamily="18" charset="0"/>
                <a:cs typeface="Times New Roman" pitchFamily="18" charset="0"/>
              </a:rPr>
              <a:t>năm</a:t>
            </a:r>
            <a:r>
              <a:rPr lang="en-US" sz="3200" i="1" dirty="0" smtClean="0">
                <a:solidFill>
                  <a:srgbClr val="FF0000"/>
                </a:solidFill>
                <a:latin typeface="Times New Roman" pitchFamily="18" charset="0"/>
                <a:cs typeface="Times New Roman" pitchFamily="18" charset="0"/>
              </a:rPr>
              <a:t> 2019</a:t>
            </a:r>
            <a:endParaRPr lang="en-US" sz="3200" i="1" dirty="0">
              <a:solidFill>
                <a:srgbClr val="FF0000"/>
              </a:solidFill>
              <a:latin typeface="Times New Roman" pitchFamily="18" charset="0"/>
              <a:cs typeface="Times New Roman" pitchFamily="18" charset="0"/>
            </a:endParaRPr>
          </a:p>
          <a:p>
            <a:pPr marL="0" indent="0">
              <a:buNone/>
            </a:pPr>
            <a:endParaRPr lang="en-US" sz="3200" dirty="0" smtClean="0">
              <a:latin typeface="Times New Roman" pitchFamily="18" charset="0"/>
              <a:cs typeface="Times New Roman" pitchFamily="18" charset="0"/>
            </a:endParaRPr>
          </a:p>
          <a:p>
            <a:pPr marL="0" indent="0">
              <a:buNone/>
            </a:pPr>
            <a:endParaRPr lang="en-US" dirty="0">
              <a:latin typeface="Times New Roman" pitchFamily="18" charset="0"/>
              <a:cs typeface="Times New Roman" pitchFamily="18" charset="0"/>
            </a:endParaRPr>
          </a:p>
        </p:txBody>
      </p:sp>
      <p:cxnSp>
        <p:nvCxnSpPr>
          <p:cNvPr id="5" name="Straight Connector 4"/>
          <p:cNvCxnSpPr/>
          <p:nvPr/>
        </p:nvCxnSpPr>
        <p:spPr>
          <a:xfrm>
            <a:off x="2386937" y="1531919"/>
            <a:ext cx="3099460"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0120401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3" y="609600"/>
            <a:ext cx="10266891" cy="5804079"/>
          </a:xfrm>
        </p:spPr>
        <p:txBody>
          <a:bodyPr>
            <a:normAutofit/>
          </a:bodyPr>
          <a:lstStyle/>
          <a:p>
            <a:pPr algn="ctr"/>
            <a:r>
              <a:rPr lang="en-US" b="1" dirty="0" smtClean="0">
                <a:solidFill>
                  <a:schemeClr val="tx1"/>
                </a:solidFill>
                <a:latin typeface="Times New Roman" pitchFamily="18" charset="0"/>
                <a:cs typeface="Times New Roman" pitchFamily="18" charset="0"/>
              </a:rPr>
              <a:t>ND 3</a:t>
            </a:r>
            <a:r>
              <a:rPr lang="en-US" sz="3100" b="1" dirty="0">
                <a:solidFill>
                  <a:schemeClr val="tx1"/>
                </a:solidFill>
                <a:latin typeface="Times New Roman" pitchFamily="18" charset="0"/>
                <a:cs typeface="Times New Roman" pitchFamily="18" charset="0"/>
              </a:rPr>
              <a:t>. CHƯƠNG TRÌNH GIÁO DỤC PHỔ THÔNG</a:t>
            </a:r>
            <a:br>
              <a:rPr lang="en-US" sz="3100" b="1" dirty="0">
                <a:solidFill>
                  <a:schemeClr val="tx1"/>
                </a:solidFill>
                <a:latin typeface="Times New Roman" pitchFamily="18" charset="0"/>
                <a:cs typeface="Times New Roman" pitchFamily="18" charset="0"/>
              </a:rPr>
            </a:br>
            <a:r>
              <a:rPr lang="en-US" sz="3100" b="1" dirty="0">
                <a:solidFill>
                  <a:schemeClr val="tx1"/>
                </a:solidFill>
                <a:latin typeface="Times New Roman" pitchFamily="18" charset="0"/>
                <a:cs typeface="Times New Roman" pitchFamily="18" charset="0"/>
              </a:rPr>
              <a:t>HOẠT ĐỘNG TRẢI NGHIỆM</a:t>
            </a:r>
            <a:br>
              <a:rPr lang="en-US" sz="3100" b="1" dirty="0">
                <a:solidFill>
                  <a:schemeClr val="tx1"/>
                </a:solidFill>
                <a:latin typeface="Times New Roman" pitchFamily="18" charset="0"/>
                <a:cs typeface="Times New Roman" pitchFamily="18" charset="0"/>
              </a:rPr>
            </a:br>
            <a:r>
              <a:rPr lang="en-US" sz="3100" b="1" dirty="0">
                <a:solidFill>
                  <a:schemeClr val="tx1"/>
                </a:solidFill>
                <a:latin typeface="Times New Roman" pitchFamily="18" charset="0"/>
                <a:cs typeface="Times New Roman" pitchFamily="18" charset="0"/>
              </a:rPr>
              <a:t>VÀ HOẠT ĐỘNG TRẢI NGHIỆM, HƯỚNG NGHIỆP</a:t>
            </a:r>
            <a:br>
              <a:rPr lang="en-US" sz="3100" b="1" dirty="0">
                <a:solidFill>
                  <a:schemeClr val="tx1"/>
                </a:solidFill>
                <a:latin typeface="Times New Roman" pitchFamily="18" charset="0"/>
                <a:cs typeface="Times New Roman" pitchFamily="18" charset="0"/>
              </a:rPr>
            </a:br>
            <a:r>
              <a:rPr lang="en-US" sz="3100" b="1" i="1" dirty="0">
                <a:solidFill>
                  <a:schemeClr val="tx1"/>
                </a:solidFill>
                <a:latin typeface="Times New Roman" pitchFamily="18" charset="0"/>
                <a:cs typeface="Times New Roman" pitchFamily="18" charset="0"/>
              </a:rPr>
              <a:t>(Ban </a:t>
            </a:r>
            <a:r>
              <a:rPr lang="en-US" sz="3100" b="1" i="1" dirty="0" err="1">
                <a:solidFill>
                  <a:schemeClr val="tx1"/>
                </a:solidFill>
                <a:latin typeface="Times New Roman" pitchFamily="18" charset="0"/>
                <a:cs typeface="Times New Roman" pitchFamily="18" charset="0"/>
              </a:rPr>
              <a:t>hành</a:t>
            </a:r>
            <a:r>
              <a:rPr lang="en-US" sz="3100" b="1" i="1" dirty="0">
                <a:solidFill>
                  <a:schemeClr val="tx1"/>
                </a:solidFill>
                <a:latin typeface="Times New Roman" pitchFamily="18" charset="0"/>
                <a:cs typeface="Times New Roman" pitchFamily="18" charset="0"/>
              </a:rPr>
              <a:t> </a:t>
            </a:r>
            <a:r>
              <a:rPr lang="en-US" sz="3100" b="1" i="1" dirty="0" err="1">
                <a:solidFill>
                  <a:schemeClr val="tx1"/>
                </a:solidFill>
                <a:latin typeface="Times New Roman" pitchFamily="18" charset="0"/>
                <a:cs typeface="Times New Roman" pitchFamily="18" charset="0"/>
              </a:rPr>
              <a:t>kèm</a:t>
            </a:r>
            <a:r>
              <a:rPr lang="en-US" sz="3100" b="1" i="1" dirty="0">
                <a:solidFill>
                  <a:schemeClr val="tx1"/>
                </a:solidFill>
                <a:latin typeface="Times New Roman" pitchFamily="18" charset="0"/>
                <a:cs typeface="Times New Roman" pitchFamily="18" charset="0"/>
              </a:rPr>
              <a:t> </a:t>
            </a:r>
            <a:r>
              <a:rPr lang="en-US" sz="3100" b="1" i="1" dirty="0" err="1">
                <a:solidFill>
                  <a:schemeClr val="tx1"/>
                </a:solidFill>
                <a:latin typeface="Times New Roman" pitchFamily="18" charset="0"/>
                <a:cs typeface="Times New Roman" pitchFamily="18" charset="0"/>
              </a:rPr>
              <a:t>theo</a:t>
            </a:r>
            <a:r>
              <a:rPr lang="en-US" sz="3100" b="1" i="1" dirty="0">
                <a:solidFill>
                  <a:schemeClr val="tx1"/>
                </a:solidFill>
                <a:latin typeface="Times New Roman" pitchFamily="18" charset="0"/>
                <a:cs typeface="Times New Roman" pitchFamily="18" charset="0"/>
              </a:rPr>
              <a:t> </a:t>
            </a:r>
            <a:r>
              <a:rPr lang="en-US" sz="3100" b="1" i="1" dirty="0" err="1">
                <a:solidFill>
                  <a:schemeClr val="tx1"/>
                </a:solidFill>
                <a:latin typeface="Times New Roman" pitchFamily="18" charset="0"/>
                <a:cs typeface="Times New Roman" pitchFamily="18" charset="0"/>
              </a:rPr>
              <a:t>Thông</a:t>
            </a:r>
            <a:r>
              <a:rPr lang="en-US" sz="3100" b="1" i="1" dirty="0">
                <a:solidFill>
                  <a:schemeClr val="tx1"/>
                </a:solidFill>
                <a:latin typeface="Times New Roman" pitchFamily="18" charset="0"/>
                <a:cs typeface="Times New Roman" pitchFamily="18" charset="0"/>
              </a:rPr>
              <a:t> </a:t>
            </a:r>
            <a:r>
              <a:rPr lang="en-US" sz="3100" b="1" i="1" dirty="0" err="1">
                <a:solidFill>
                  <a:schemeClr val="tx1"/>
                </a:solidFill>
                <a:latin typeface="Times New Roman" pitchFamily="18" charset="0"/>
                <a:cs typeface="Times New Roman" pitchFamily="18" charset="0"/>
              </a:rPr>
              <a:t>tư</a:t>
            </a:r>
            <a:r>
              <a:rPr lang="en-US" sz="3100" b="1" i="1" dirty="0">
                <a:solidFill>
                  <a:schemeClr val="tx1"/>
                </a:solidFill>
                <a:latin typeface="Times New Roman" pitchFamily="18" charset="0"/>
                <a:cs typeface="Times New Roman" pitchFamily="18" charset="0"/>
              </a:rPr>
              <a:t> </a:t>
            </a:r>
            <a:r>
              <a:rPr lang="en-US" sz="3100" b="1" i="1" dirty="0" err="1">
                <a:solidFill>
                  <a:schemeClr val="tx1"/>
                </a:solidFill>
                <a:latin typeface="Times New Roman" pitchFamily="18" charset="0"/>
                <a:cs typeface="Times New Roman" pitchFamily="18" charset="0"/>
              </a:rPr>
              <a:t>số</a:t>
            </a:r>
            <a:r>
              <a:rPr lang="en-US" sz="3100" b="1" i="1" dirty="0">
                <a:solidFill>
                  <a:schemeClr val="tx1"/>
                </a:solidFill>
                <a:latin typeface="Times New Roman" pitchFamily="18" charset="0"/>
                <a:cs typeface="Times New Roman" pitchFamily="18" charset="0"/>
              </a:rPr>
              <a:t> 32/2018/TT-BGDĐT</a:t>
            </a:r>
            <a:br>
              <a:rPr lang="en-US" sz="3100" b="1" i="1" dirty="0">
                <a:solidFill>
                  <a:schemeClr val="tx1"/>
                </a:solidFill>
                <a:latin typeface="Times New Roman" pitchFamily="18" charset="0"/>
                <a:cs typeface="Times New Roman" pitchFamily="18" charset="0"/>
              </a:rPr>
            </a:br>
            <a:r>
              <a:rPr lang="en-US" sz="3100" b="1" i="1" dirty="0" err="1">
                <a:solidFill>
                  <a:schemeClr val="tx1"/>
                </a:solidFill>
                <a:latin typeface="Times New Roman" pitchFamily="18" charset="0"/>
                <a:cs typeface="Times New Roman" pitchFamily="18" charset="0"/>
              </a:rPr>
              <a:t>ngày</a:t>
            </a:r>
            <a:r>
              <a:rPr lang="en-US" sz="3100" b="1" i="1" dirty="0">
                <a:solidFill>
                  <a:schemeClr val="tx1"/>
                </a:solidFill>
                <a:latin typeface="Times New Roman" pitchFamily="18" charset="0"/>
                <a:cs typeface="Times New Roman" pitchFamily="18" charset="0"/>
              </a:rPr>
              <a:t> 26 </a:t>
            </a:r>
            <a:r>
              <a:rPr lang="en-US" sz="3100" b="1" i="1" dirty="0" err="1">
                <a:solidFill>
                  <a:schemeClr val="tx1"/>
                </a:solidFill>
                <a:latin typeface="Times New Roman" pitchFamily="18" charset="0"/>
                <a:cs typeface="Times New Roman" pitchFamily="18" charset="0"/>
              </a:rPr>
              <a:t>tháng</a:t>
            </a:r>
            <a:r>
              <a:rPr lang="en-US" sz="3100" b="1" i="1" dirty="0">
                <a:solidFill>
                  <a:schemeClr val="tx1"/>
                </a:solidFill>
                <a:latin typeface="Times New Roman" pitchFamily="18" charset="0"/>
                <a:cs typeface="Times New Roman" pitchFamily="18" charset="0"/>
              </a:rPr>
              <a:t> 12 </a:t>
            </a:r>
            <a:r>
              <a:rPr lang="en-US" sz="3100" b="1" i="1" dirty="0" err="1">
                <a:solidFill>
                  <a:schemeClr val="tx1"/>
                </a:solidFill>
                <a:latin typeface="Times New Roman" pitchFamily="18" charset="0"/>
                <a:cs typeface="Times New Roman" pitchFamily="18" charset="0"/>
              </a:rPr>
              <a:t>năm</a:t>
            </a:r>
            <a:r>
              <a:rPr lang="en-US" sz="3100" b="1" i="1" dirty="0">
                <a:solidFill>
                  <a:schemeClr val="tx1"/>
                </a:solidFill>
                <a:latin typeface="Times New Roman" pitchFamily="18" charset="0"/>
                <a:cs typeface="Times New Roman" pitchFamily="18" charset="0"/>
              </a:rPr>
              <a:t> 2018 </a:t>
            </a:r>
            <a:r>
              <a:rPr lang="en-US" sz="3100" b="1" i="1" dirty="0" err="1">
                <a:solidFill>
                  <a:schemeClr val="tx1"/>
                </a:solidFill>
                <a:latin typeface="Times New Roman" pitchFamily="18" charset="0"/>
                <a:cs typeface="Times New Roman" pitchFamily="18" charset="0"/>
              </a:rPr>
              <a:t>của</a:t>
            </a:r>
            <a:r>
              <a:rPr lang="en-US" sz="3100" b="1" i="1" dirty="0">
                <a:solidFill>
                  <a:schemeClr val="tx1"/>
                </a:solidFill>
                <a:latin typeface="Times New Roman" pitchFamily="18" charset="0"/>
                <a:cs typeface="Times New Roman" pitchFamily="18" charset="0"/>
              </a:rPr>
              <a:t> </a:t>
            </a:r>
            <a:r>
              <a:rPr lang="en-US" sz="3100" b="1" i="1" dirty="0" err="1">
                <a:solidFill>
                  <a:schemeClr val="tx1"/>
                </a:solidFill>
                <a:latin typeface="Times New Roman" pitchFamily="18" charset="0"/>
                <a:cs typeface="Times New Roman" pitchFamily="18" charset="0"/>
              </a:rPr>
              <a:t>Bộ</a:t>
            </a:r>
            <a:r>
              <a:rPr lang="en-US" sz="3100" b="1" i="1" dirty="0">
                <a:solidFill>
                  <a:schemeClr val="tx1"/>
                </a:solidFill>
                <a:latin typeface="Times New Roman" pitchFamily="18" charset="0"/>
                <a:cs typeface="Times New Roman" pitchFamily="18" charset="0"/>
              </a:rPr>
              <a:t> </a:t>
            </a:r>
            <a:r>
              <a:rPr lang="en-US" sz="3100" b="1" i="1" dirty="0" err="1">
                <a:solidFill>
                  <a:schemeClr val="tx1"/>
                </a:solidFill>
                <a:latin typeface="Times New Roman" pitchFamily="18" charset="0"/>
                <a:cs typeface="Times New Roman" pitchFamily="18" charset="0"/>
              </a:rPr>
              <a:t>trưởng</a:t>
            </a:r>
            <a:r>
              <a:rPr lang="en-US" sz="3100" b="1" i="1" dirty="0">
                <a:solidFill>
                  <a:schemeClr val="tx1"/>
                </a:solidFill>
                <a:latin typeface="Times New Roman" pitchFamily="18" charset="0"/>
                <a:cs typeface="Times New Roman" pitchFamily="18" charset="0"/>
              </a:rPr>
              <a:t> </a:t>
            </a:r>
            <a:r>
              <a:rPr lang="en-US" sz="3100" b="1" i="1" dirty="0" err="1">
                <a:solidFill>
                  <a:schemeClr val="tx1"/>
                </a:solidFill>
                <a:latin typeface="Times New Roman" pitchFamily="18" charset="0"/>
                <a:cs typeface="Times New Roman" pitchFamily="18" charset="0"/>
              </a:rPr>
              <a:t>Bộ</a:t>
            </a:r>
            <a:r>
              <a:rPr lang="en-US" sz="3100" b="1" i="1" dirty="0">
                <a:solidFill>
                  <a:schemeClr val="tx1"/>
                </a:solidFill>
                <a:latin typeface="Times New Roman" pitchFamily="18" charset="0"/>
                <a:cs typeface="Times New Roman" pitchFamily="18" charset="0"/>
              </a:rPr>
              <a:t> </a:t>
            </a:r>
            <a:r>
              <a:rPr lang="en-US" sz="3100" b="1" i="1" dirty="0" err="1">
                <a:solidFill>
                  <a:schemeClr val="tx1"/>
                </a:solidFill>
                <a:latin typeface="Times New Roman" pitchFamily="18" charset="0"/>
                <a:cs typeface="Times New Roman" pitchFamily="18" charset="0"/>
              </a:rPr>
              <a:t>Giáo</a:t>
            </a:r>
            <a:r>
              <a:rPr lang="en-US" sz="3100" b="1" i="1" dirty="0">
                <a:solidFill>
                  <a:schemeClr val="tx1"/>
                </a:solidFill>
                <a:latin typeface="Times New Roman" pitchFamily="18" charset="0"/>
                <a:cs typeface="Times New Roman" pitchFamily="18" charset="0"/>
              </a:rPr>
              <a:t> </a:t>
            </a:r>
            <a:r>
              <a:rPr lang="en-US" sz="3100" b="1" i="1" dirty="0" err="1">
                <a:solidFill>
                  <a:schemeClr val="tx1"/>
                </a:solidFill>
                <a:latin typeface="Times New Roman" pitchFamily="18" charset="0"/>
                <a:cs typeface="Times New Roman" pitchFamily="18" charset="0"/>
              </a:rPr>
              <a:t>dục</a:t>
            </a:r>
            <a:r>
              <a:rPr lang="en-US" sz="3100" b="1" i="1" dirty="0">
                <a:solidFill>
                  <a:schemeClr val="tx1"/>
                </a:solidFill>
                <a:latin typeface="Times New Roman" pitchFamily="18" charset="0"/>
                <a:cs typeface="Times New Roman" pitchFamily="18" charset="0"/>
              </a:rPr>
              <a:t> </a:t>
            </a:r>
            <a:r>
              <a:rPr lang="en-US" sz="3100" b="1" i="1" dirty="0" err="1">
                <a:solidFill>
                  <a:schemeClr val="tx1"/>
                </a:solidFill>
                <a:latin typeface="Times New Roman" pitchFamily="18" charset="0"/>
                <a:cs typeface="Times New Roman" pitchFamily="18" charset="0"/>
              </a:rPr>
              <a:t>và</a:t>
            </a:r>
            <a:r>
              <a:rPr lang="en-US" sz="3100" b="1" i="1" dirty="0">
                <a:solidFill>
                  <a:schemeClr val="tx1"/>
                </a:solidFill>
                <a:latin typeface="Times New Roman" pitchFamily="18" charset="0"/>
                <a:cs typeface="Times New Roman" pitchFamily="18" charset="0"/>
              </a:rPr>
              <a:t> </a:t>
            </a:r>
            <a:r>
              <a:rPr lang="en-US" sz="3100" b="1" i="1" dirty="0" err="1">
                <a:solidFill>
                  <a:schemeClr val="tx1"/>
                </a:solidFill>
                <a:latin typeface="Times New Roman" pitchFamily="18" charset="0"/>
                <a:cs typeface="Times New Roman" pitchFamily="18" charset="0"/>
              </a:rPr>
              <a:t>Đào</a:t>
            </a:r>
            <a:r>
              <a:rPr lang="en-US" sz="3100" b="1" i="1" dirty="0">
                <a:solidFill>
                  <a:schemeClr val="tx1"/>
                </a:solidFill>
                <a:latin typeface="Times New Roman" pitchFamily="18" charset="0"/>
                <a:cs typeface="Times New Roman" pitchFamily="18" charset="0"/>
              </a:rPr>
              <a:t> </a:t>
            </a:r>
            <a:r>
              <a:rPr lang="en-US" sz="3100" b="1" i="1" dirty="0" err="1">
                <a:solidFill>
                  <a:schemeClr val="tx1"/>
                </a:solidFill>
                <a:latin typeface="Times New Roman" pitchFamily="18" charset="0"/>
                <a:cs typeface="Times New Roman" pitchFamily="18" charset="0"/>
              </a:rPr>
              <a:t>tạo</a:t>
            </a:r>
            <a:r>
              <a:rPr lang="en-US" sz="3100" b="1" i="1" dirty="0">
                <a:solidFill>
                  <a:schemeClr val="tx1"/>
                </a:solidFill>
                <a:latin typeface="Times New Roman" pitchFamily="18" charset="0"/>
                <a:cs typeface="Times New Roman" pitchFamily="18" charset="0"/>
              </a:rPr>
              <a:t>)</a:t>
            </a:r>
            <a:r>
              <a:rPr lang="en-US" sz="3100" b="1" dirty="0">
                <a:solidFill>
                  <a:schemeClr val="tx1"/>
                </a:solidFill>
                <a:latin typeface="Times New Roman" pitchFamily="18" charset="0"/>
                <a:cs typeface="Times New Roman" pitchFamily="18" charset="0"/>
              </a:rPr>
              <a:t> </a:t>
            </a:r>
          </a:p>
        </p:txBody>
      </p:sp>
      <p:sp>
        <p:nvSpPr>
          <p:cNvPr id="3" name="Title 1"/>
          <p:cNvSpPr txBox="1">
            <a:spLocks/>
          </p:cNvSpPr>
          <p:nvPr/>
        </p:nvSpPr>
        <p:spPr>
          <a:xfrm>
            <a:off x="829733" y="4121238"/>
            <a:ext cx="10266891" cy="2125015"/>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en-US" sz="2400" dirty="0" err="1">
                <a:solidFill>
                  <a:schemeClr val="tx1"/>
                </a:solidFill>
                <a:latin typeface="Times New Roman" pitchFamily="18" charset="0"/>
                <a:cs typeface="Times New Roman" pitchFamily="18" charset="0"/>
              </a:rPr>
              <a:t>Hoạt</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động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trải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nghiệm</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cấp</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tiểu</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học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và</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Hoạt</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động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trải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nghiệm</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hướng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nghiệp</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cấp</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trung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học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cơ</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sở</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và</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cấp</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trung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học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phổ</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thông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là</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hoạt</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động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giáo</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dục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bắt</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buộc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được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thực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hiện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từ</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lớp</a:t>
            </a:r>
            <a:r>
              <a:rPr lang="en-US" sz="2400" dirty="0">
                <a:solidFill>
                  <a:schemeClr val="tx1"/>
                </a:solidFill>
                <a:latin typeface="Times New Roman" pitchFamily="18" charset="0"/>
                <a:cs typeface="Times New Roman" pitchFamily="18" charset="0"/>
              </a:rPr>
              <a:t> 1 </a:t>
            </a:r>
            <a:r>
              <a:rPr lang="en-US" sz="2400" dirty="0" err="1">
                <a:solidFill>
                  <a:schemeClr val="tx1"/>
                </a:solidFill>
                <a:latin typeface="Times New Roman" pitchFamily="18" charset="0"/>
                <a:cs typeface="Times New Roman" pitchFamily="18" charset="0"/>
              </a:rPr>
              <a:t>đến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lớp</a:t>
            </a:r>
            <a:r>
              <a:rPr lang="en-US" sz="2400" dirty="0">
                <a:solidFill>
                  <a:schemeClr val="tx1"/>
                </a:solidFill>
                <a:latin typeface="Times New Roman" pitchFamily="18" charset="0"/>
                <a:cs typeface="Times New Roman" pitchFamily="18" charset="0"/>
              </a:rPr>
              <a:t> 12. </a:t>
            </a:r>
            <a:r>
              <a:rPr lang="en-US" sz="2400" dirty="0" err="1">
                <a:solidFill>
                  <a:schemeClr val="tx1"/>
                </a:solidFill>
                <a:latin typeface="Times New Roman" pitchFamily="18" charset="0"/>
                <a:cs typeface="Times New Roman" pitchFamily="18" charset="0"/>
              </a:rPr>
              <a:t>Thời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lượng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dành</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cho</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Hoạt</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động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trải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nghiệm</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và</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Hoạt</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động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trải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nghiệm</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hướng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nghiệp</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là</a:t>
            </a:r>
            <a:r>
              <a:rPr lang="en-US" sz="2400" dirty="0">
                <a:solidFill>
                  <a:schemeClr val="tx1"/>
                </a:solidFill>
                <a:latin typeface="Times New Roman" pitchFamily="18" charset="0"/>
                <a:cs typeface="Times New Roman" pitchFamily="18" charset="0"/>
              </a:rPr>
              <a:t> 3 </a:t>
            </a:r>
            <a:r>
              <a:rPr lang="en-US" sz="2400" dirty="0" err="1">
                <a:solidFill>
                  <a:schemeClr val="tx1"/>
                </a:solidFill>
                <a:latin typeface="Times New Roman" pitchFamily="18" charset="0"/>
                <a:cs typeface="Times New Roman" pitchFamily="18" charset="0"/>
              </a:rPr>
              <a:t>tiết</a:t>
            </a:r>
            <a:r>
              <a:rPr lang="en-US" sz="2400" dirty="0">
                <a:solidFill>
                  <a:schemeClr val="tx1"/>
                </a:solidFill>
                <a:latin typeface="Times New Roman" pitchFamily="18" charset="0"/>
                <a:cs typeface="Times New Roman" pitchFamily="18" charset="0"/>
              </a:rPr>
              <a:t>/</a:t>
            </a:r>
            <a:r>
              <a:rPr lang="en-US" sz="2400" dirty="0" err="1">
                <a:solidFill>
                  <a:schemeClr val="tx1"/>
                </a:solidFill>
                <a:latin typeface="Times New Roman" pitchFamily="18" charset="0"/>
                <a:cs typeface="Times New Roman" pitchFamily="18" charset="0"/>
              </a:rPr>
              <a:t>tuần</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Các</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khối</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lớp</a:t>
            </a:r>
            <a:r>
              <a:rPr lang="en-US" sz="2400" dirty="0" smtClean="0">
                <a:solidFill>
                  <a:schemeClr val="tx1"/>
                </a:solidFill>
                <a:latin typeface="Times New Roman" pitchFamily="18" charset="0"/>
                <a:cs typeface="Times New Roman" pitchFamily="18" charset="0"/>
              </a:rPr>
              <a:t> 105 </a:t>
            </a:r>
            <a:r>
              <a:rPr lang="en-US" sz="2400" dirty="0" err="1" smtClean="0">
                <a:solidFill>
                  <a:schemeClr val="tx1"/>
                </a:solidFill>
                <a:latin typeface="Times New Roman" pitchFamily="18" charset="0"/>
                <a:cs typeface="Times New Roman" pitchFamily="18" charset="0"/>
              </a:rPr>
              <a:t>tiết</a:t>
            </a:r>
            <a:r>
              <a:rPr lang="en-US" sz="2400" dirty="0" smtClean="0">
                <a:solidFill>
                  <a:schemeClr val="tx1"/>
                </a:solidFill>
                <a:latin typeface="Times New Roman" pitchFamily="18" charset="0"/>
                <a:cs typeface="Times New Roman" pitchFamily="18" charset="0"/>
              </a:rPr>
              <a:t>/35 </a:t>
            </a:r>
            <a:r>
              <a:rPr lang="en-US" sz="2400" dirty="0" err="1" smtClean="0">
                <a:solidFill>
                  <a:schemeClr val="tx1"/>
                </a:solidFill>
                <a:latin typeface="Times New Roman" pitchFamily="18" charset="0"/>
                <a:cs typeface="Times New Roman" pitchFamily="18" charset="0"/>
              </a:rPr>
              <a:t>tuần</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riêng</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lớp</a:t>
            </a:r>
            <a:r>
              <a:rPr lang="en-US" sz="2400" dirty="0" smtClean="0">
                <a:solidFill>
                  <a:schemeClr val="tx1"/>
                </a:solidFill>
                <a:latin typeface="Times New Roman" pitchFamily="18" charset="0"/>
                <a:cs typeface="Times New Roman" pitchFamily="18" charset="0"/>
              </a:rPr>
              <a:t> 10 </a:t>
            </a:r>
            <a:r>
              <a:rPr lang="en-US" sz="2400" dirty="0" err="1" smtClean="0">
                <a:solidFill>
                  <a:schemeClr val="tx1"/>
                </a:solidFill>
                <a:latin typeface="Times New Roman" pitchFamily="18" charset="0"/>
                <a:cs typeface="Times New Roman" pitchFamily="18" charset="0"/>
              </a:rPr>
              <a:t>có</a:t>
            </a:r>
            <a:r>
              <a:rPr lang="en-US" sz="2400" dirty="0" smtClean="0">
                <a:solidFill>
                  <a:schemeClr val="tx1"/>
                </a:solidFill>
                <a:latin typeface="Times New Roman" pitchFamily="18" charset="0"/>
                <a:cs typeface="Times New Roman" pitchFamily="18" charset="0"/>
              </a:rPr>
              <a:t> 70 </a:t>
            </a:r>
            <a:r>
              <a:rPr lang="en-US" sz="2400" dirty="0" err="1" smtClean="0">
                <a:solidFill>
                  <a:schemeClr val="tx1"/>
                </a:solidFill>
                <a:latin typeface="Times New Roman" pitchFamily="18" charset="0"/>
                <a:cs typeface="Times New Roman" pitchFamily="18" charset="0"/>
              </a:rPr>
              <a:t>tiết</a:t>
            </a:r>
            <a:r>
              <a:rPr lang="en-US" sz="2400" dirty="0" smtClean="0">
                <a:solidFill>
                  <a:schemeClr val="tx1"/>
                </a:solidFill>
                <a:latin typeface="Times New Roman" pitchFamily="18" charset="0"/>
                <a:cs typeface="Times New Roman" pitchFamily="18" charset="0"/>
              </a:rPr>
              <a:t>/35 </a:t>
            </a:r>
            <a:r>
              <a:rPr lang="en-US" sz="2400" dirty="0" err="1" smtClean="0">
                <a:solidFill>
                  <a:schemeClr val="tx1"/>
                </a:solidFill>
                <a:latin typeface="Times New Roman" pitchFamily="18" charset="0"/>
                <a:cs typeface="Times New Roman" pitchFamily="18" charset="0"/>
              </a:rPr>
              <a:t>tuần</a:t>
            </a:r>
            <a:r>
              <a:rPr lang="en-US" sz="2400" dirty="0" smtClean="0">
                <a:solidFill>
                  <a:schemeClr val="tx1"/>
                </a:solidFill>
                <a:latin typeface="Times New Roman" pitchFamily="18" charset="0"/>
                <a:cs typeface="Times New Roman" pitchFamily="18" charset="0"/>
              </a:rPr>
              <a:t>)</a:t>
            </a:r>
            <a:endParaRPr lang="en-US" sz="2400" b="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130418211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flipH="1">
            <a:off x="6492691" y="772205"/>
            <a:ext cx="45255" cy="36113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a:off x="1591110" y="674661"/>
            <a:ext cx="31048" cy="24003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3372495" y="82698"/>
            <a:ext cx="0" cy="179215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a:endCxn id="68" idx="6"/>
          </p:cNvCxnSpPr>
          <p:nvPr/>
        </p:nvCxnSpPr>
        <p:spPr>
          <a:xfrm flipH="1">
            <a:off x="9873556" y="536340"/>
            <a:ext cx="77683" cy="179356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Freeform 4"/>
          <p:cNvSpPr/>
          <p:nvPr/>
        </p:nvSpPr>
        <p:spPr>
          <a:xfrm rot="3385003">
            <a:off x="4615740" y="1836333"/>
            <a:ext cx="2516987" cy="2667309"/>
          </a:xfrm>
          <a:custGeom>
            <a:avLst/>
            <a:gdLst>
              <a:gd name="connsiteX0" fmla="*/ 182215 w 3015819"/>
              <a:gd name="connsiteY0" fmla="*/ 982329 h 3446385"/>
              <a:gd name="connsiteX1" fmla="*/ 169549 w 3015819"/>
              <a:gd name="connsiteY1" fmla="*/ 1045065 h 3446385"/>
              <a:gd name="connsiteX2" fmla="*/ 330722 w 3015819"/>
              <a:gd name="connsiteY2" fmla="*/ 1206238 h 3446385"/>
              <a:gd name="connsiteX3" fmla="*/ 491895 w 3015819"/>
              <a:gd name="connsiteY3" fmla="*/ 1045065 h 3446385"/>
              <a:gd name="connsiteX4" fmla="*/ 330722 w 3015819"/>
              <a:gd name="connsiteY4" fmla="*/ 883892 h 3446385"/>
              <a:gd name="connsiteX5" fmla="*/ 182215 w 3015819"/>
              <a:gd name="connsiteY5" fmla="*/ 982329 h 3446385"/>
              <a:gd name="connsiteX6" fmla="*/ 111237 w 3015819"/>
              <a:gd name="connsiteY6" fmla="*/ 903349 h 3446385"/>
              <a:gd name="connsiteX7" fmla="*/ 1501099 w 3015819"/>
              <a:gd name="connsiteY7" fmla="*/ 0 h 3446385"/>
              <a:gd name="connsiteX8" fmla="*/ 3015819 w 3015819"/>
              <a:gd name="connsiteY8" fmla="*/ 889138 h 3446385"/>
              <a:gd name="connsiteX9" fmla="*/ 2904582 w 3015819"/>
              <a:gd name="connsiteY9" fmla="*/ 2543037 h 3446385"/>
              <a:gd name="connsiteX10" fmla="*/ 1514721 w 3015819"/>
              <a:gd name="connsiteY10" fmla="*/ 3446385 h 3446385"/>
              <a:gd name="connsiteX11" fmla="*/ 0 w 3015819"/>
              <a:gd name="connsiteY11" fmla="*/ 2557247 h 3446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819" h="3446385">
                <a:moveTo>
                  <a:pt x="182215" y="982329"/>
                </a:moveTo>
                <a:cubicBezTo>
                  <a:pt x="174059" y="1001612"/>
                  <a:pt x="169549" y="1022812"/>
                  <a:pt x="169549" y="1045065"/>
                </a:cubicBezTo>
                <a:cubicBezTo>
                  <a:pt x="169549" y="1134078"/>
                  <a:pt x="241709" y="1206238"/>
                  <a:pt x="330722" y="1206238"/>
                </a:cubicBezTo>
                <a:cubicBezTo>
                  <a:pt x="419735" y="1206238"/>
                  <a:pt x="491895" y="1134078"/>
                  <a:pt x="491895" y="1045065"/>
                </a:cubicBezTo>
                <a:cubicBezTo>
                  <a:pt x="491895" y="956052"/>
                  <a:pt x="419735" y="883892"/>
                  <a:pt x="330722" y="883892"/>
                </a:cubicBezTo>
                <a:cubicBezTo>
                  <a:pt x="263962" y="883892"/>
                  <a:pt x="206682" y="924482"/>
                  <a:pt x="182215" y="982329"/>
                </a:cubicBezTo>
                <a:close/>
                <a:moveTo>
                  <a:pt x="111237" y="903349"/>
                </a:moveTo>
                <a:lnTo>
                  <a:pt x="1501099" y="0"/>
                </a:lnTo>
                <a:lnTo>
                  <a:pt x="3015819" y="889138"/>
                </a:lnTo>
                <a:lnTo>
                  <a:pt x="2904582" y="2543037"/>
                </a:lnTo>
                <a:lnTo>
                  <a:pt x="1514721" y="3446385"/>
                </a:lnTo>
                <a:lnTo>
                  <a:pt x="0" y="2557247"/>
                </a:lnTo>
                <a:close/>
              </a:path>
            </a:pathLst>
          </a:custGeom>
          <a:solidFill>
            <a:srgbClr val="0066FF"/>
          </a:solidFill>
          <a:ln/>
        </p:spPr>
        <p:style>
          <a:lnRef idx="1">
            <a:schemeClr val="accent1"/>
          </a:lnRef>
          <a:fillRef idx="1003">
            <a:schemeClr val="lt2"/>
          </a:fillRef>
          <a:effectRef idx="1">
            <a:schemeClr val="accent1"/>
          </a:effectRef>
          <a:fontRef idx="minor">
            <a:schemeClr val="dk1"/>
          </a:fontRef>
        </p:style>
        <p:txBody>
          <a:bodyPr rtlCol="0" anchor="ctr"/>
          <a:lstStyle/>
          <a:p>
            <a:pPr algn="ctr"/>
            <a:endParaRPr lang="en-US">
              <a:solidFill>
                <a:srgbClr val="FF0000"/>
              </a:solidFill>
            </a:endParaRPr>
          </a:p>
        </p:txBody>
      </p:sp>
      <p:cxnSp>
        <p:nvCxnSpPr>
          <p:cNvPr id="7" name="Straight Connector 6"/>
          <p:cNvCxnSpPr/>
          <p:nvPr/>
        </p:nvCxnSpPr>
        <p:spPr>
          <a:xfrm flipH="1">
            <a:off x="5750354" y="772205"/>
            <a:ext cx="627036" cy="110264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639356" y="978775"/>
            <a:ext cx="12034187" cy="1311441"/>
          </a:xfrm>
          <a:prstGeom prst="roundRect">
            <a:avLst>
              <a:gd name="adj" fmla="val 50000"/>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800" b="1" dirty="0" smtClean="0">
                <a:solidFill>
                  <a:schemeClr val="tx1"/>
                </a:solidFill>
                <a:latin typeface="Times New Roman" pitchFamily="18" charset="0"/>
                <a:cs typeface="Times New Roman" pitchFamily="18" charset="0"/>
              </a:rPr>
              <a:t>NỘI DUNG TT 32/2018/CHƯƠNG TRÌNH HĐTN, HĐTNHN</a:t>
            </a:r>
            <a:endParaRPr lang="en-US" sz="2800" b="1" dirty="0">
              <a:solidFill>
                <a:schemeClr val="tx1"/>
              </a:solidFill>
              <a:latin typeface="Times New Roman" pitchFamily="18" charset="0"/>
              <a:cs typeface="Times New Roman" pitchFamily="18" charset="0"/>
            </a:endParaRPr>
          </a:p>
        </p:txBody>
      </p:sp>
      <p:sp>
        <p:nvSpPr>
          <p:cNvPr id="43" name="TextBox 42"/>
          <p:cNvSpPr txBox="1"/>
          <p:nvPr/>
        </p:nvSpPr>
        <p:spPr>
          <a:xfrm>
            <a:off x="4929485" y="2290217"/>
            <a:ext cx="2181553" cy="1446550"/>
          </a:xfrm>
          <a:prstGeom prst="rect">
            <a:avLst/>
          </a:prstGeom>
          <a:noFill/>
        </p:spPr>
        <p:txBody>
          <a:bodyPr wrap="square" rtlCol="0">
            <a:spAutoFit/>
          </a:bodyPr>
          <a:lstStyle/>
          <a:p>
            <a:r>
              <a:rPr lang="en-US" sz="2800" b="1" dirty="0">
                <a:latin typeface="Times New Roman" pitchFamily="18" charset="0"/>
                <a:cs typeface="Times New Roman" pitchFamily="18" charset="0"/>
              </a:rPr>
              <a:t>MỤC TIÊU CHƯƠNG TRÌNH</a:t>
            </a:r>
            <a:r>
              <a:rPr lang="en-US" sz="3200" b="1" dirty="0" smtClean="0">
                <a:solidFill>
                  <a:schemeClr val="bg1"/>
                </a:solidFill>
              </a:rPr>
              <a:t>.</a:t>
            </a:r>
            <a:endParaRPr lang="en-US" sz="3200" b="1" dirty="0">
              <a:solidFill>
                <a:schemeClr val="bg1"/>
              </a:solidFill>
            </a:endParaRPr>
          </a:p>
        </p:txBody>
      </p:sp>
      <p:cxnSp>
        <p:nvCxnSpPr>
          <p:cNvPr id="50" name="Straight Connector 49"/>
          <p:cNvCxnSpPr/>
          <p:nvPr/>
        </p:nvCxnSpPr>
        <p:spPr>
          <a:xfrm flipH="1">
            <a:off x="1564605" y="3075047"/>
            <a:ext cx="26503" cy="37106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Freeform 50"/>
          <p:cNvSpPr/>
          <p:nvPr/>
        </p:nvSpPr>
        <p:spPr>
          <a:xfrm rot="3417787">
            <a:off x="79608" y="2958762"/>
            <a:ext cx="2956739" cy="3605639"/>
          </a:xfrm>
          <a:custGeom>
            <a:avLst/>
            <a:gdLst>
              <a:gd name="connsiteX0" fmla="*/ 182215 w 3015819"/>
              <a:gd name="connsiteY0" fmla="*/ 982329 h 3446385"/>
              <a:gd name="connsiteX1" fmla="*/ 169549 w 3015819"/>
              <a:gd name="connsiteY1" fmla="*/ 1045065 h 3446385"/>
              <a:gd name="connsiteX2" fmla="*/ 330722 w 3015819"/>
              <a:gd name="connsiteY2" fmla="*/ 1206238 h 3446385"/>
              <a:gd name="connsiteX3" fmla="*/ 491895 w 3015819"/>
              <a:gd name="connsiteY3" fmla="*/ 1045065 h 3446385"/>
              <a:gd name="connsiteX4" fmla="*/ 330722 w 3015819"/>
              <a:gd name="connsiteY4" fmla="*/ 883892 h 3446385"/>
              <a:gd name="connsiteX5" fmla="*/ 182215 w 3015819"/>
              <a:gd name="connsiteY5" fmla="*/ 982329 h 3446385"/>
              <a:gd name="connsiteX6" fmla="*/ 111237 w 3015819"/>
              <a:gd name="connsiteY6" fmla="*/ 903349 h 3446385"/>
              <a:gd name="connsiteX7" fmla="*/ 1501099 w 3015819"/>
              <a:gd name="connsiteY7" fmla="*/ 0 h 3446385"/>
              <a:gd name="connsiteX8" fmla="*/ 3015819 w 3015819"/>
              <a:gd name="connsiteY8" fmla="*/ 889138 h 3446385"/>
              <a:gd name="connsiteX9" fmla="*/ 2904582 w 3015819"/>
              <a:gd name="connsiteY9" fmla="*/ 2543037 h 3446385"/>
              <a:gd name="connsiteX10" fmla="*/ 1514721 w 3015819"/>
              <a:gd name="connsiteY10" fmla="*/ 3446385 h 3446385"/>
              <a:gd name="connsiteX11" fmla="*/ 0 w 3015819"/>
              <a:gd name="connsiteY11" fmla="*/ 2557247 h 3446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819" h="3446385">
                <a:moveTo>
                  <a:pt x="182215" y="982329"/>
                </a:moveTo>
                <a:cubicBezTo>
                  <a:pt x="174059" y="1001612"/>
                  <a:pt x="169549" y="1022812"/>
                  <a:pt x="169549" y="1045065"/>
                </a:cubicBezTo>
                <a:cubicBezTo>
                  <a:pt x="169549" y="1134078"/>
                  <a:pt x="241709" y="1206238"/>
                  <a:pt x="330722" y="1206238"/>
                </a:cubicBezTo>
                <a:cubicBezTo>
                  <a:pt x="419735" y="1206238"/>
                  <a:pt x="491895" y="1134078"/>
                  <a:pt x="491895" y="1045065"/>
                </a:cubicBezTo>
                <a:cubicBezTo>
                  <a:pt x="491895" y="956052"/>
                  <a:pt x="419735" y="883892"/>
                  <a:pt x="330722" y="883892"/>
                </a:cubicBezTo>
                <a:cubicBezTo>
                  <a:pt x="263962" y="883892"/>
                  <a:pt x="206682" y="924482"/>
                  <a:pt x="182215" y="982329"/>
                </a:cubicBezTo>
                <a:close/>
                <a:moveTo>
                  <a:pt x="111237" y="903349"/>
                </a:moveTo>
                <a:lnTo>
                  <a:pt x="1501099" y="0"/>
                </a:lnTo>
                <a:lnTo>
                  <a:pt x="3015819" y="889138"/>
                </a:lnTo>
                <a:lnTo>
                  <a:pt x="2904582" y="2543037"/>
                </a:lnTo>
                <a:lnTo>
                  <a:pt x="1514721" y="3446385"/>
                </a:lnTo>
                <a:lnTo>
                  <a:pt x="0" y="2557247"/>
                </a:lnTo>
                <a:close/>
              </a:path>
            </a:pathLst>
          </a:custGeom>
          <a:solidFill>
            <a:srgbClr val="FF6600"/>
          </a:solidFill>
          <a:ln/>
        </p:spPr>
        <p:style>
          <a:lnRef idx="1">
            <a:schemeClr val="accent1"/>
          </a:lnRef>
          <a:fillRef idx="1003">
            <a:schemeClr val="lt2"/>
          </a:fillRef>
          <a:effectRef idx="1">
            <a:schemeClr val="accent1"/>
          </a:effectRef>
          <a:fontRef idx="minor">
            <a:schemeClr val="dk1"/>
          </a:fontRef>
        </p:style>
        <p:txBody>
          <a:bodyPr rtlCol="0" anchor="ctr"/>
          <a:lstStyle/>
          <a:p>
            <a:pPr algn="ctr"/>
            <a:endParaRPr lang="en-US">
              <a:solidFill>
                <a:srgbClr val="FF0000"/>
              </a:solidFill>
            </a:endParaRPr>
          </a:p>
        </p:txBody>
      </p:sp>
      <p:sp>
        <p:nvSpPr>
          <p:cNvPr id="55" name="TextBox 54"/>
          <p:cNvSpPr txBox="1"/>
          <p:nvPr/>
        </p:nvSpPr>
        <p:spPr>
          <a:xfrm>
            <a:off x="104502" y="3792086"/>
            <a:ext cx="3065171" cy="2308324"/>
          </a:xfrm>
          <a:prstGeom prst="rect">
            <a:avLst/>
          </a:prstGeom>
          <a:noFill/>
        </p:spPr>
        <p:txBody>
          <a:bodyPr wrap="square" rtlCol="0">
            <a:spAutoFit/>
          </a:bodyPr>
          <a:lstStyle/>
          <a:p>
            <a:r>
              <a:rPr lang="en-US" sz="2000" b="1" dirty="0">
                <a:latin typeface="Times New Roman" pitchFamily="18" charset="0"/>
                <a:cs typeface="Times New Roman" pitchFamily="18" charset="0"/>
              </a:rPr>
              <a:t>. </a:t>
            </a:r>
            <a:r>
              <a:rPr lang="en-US" sz="2400" b="1" dirty="0">
                <a:latin typeface="Times New Roman" pitchFamily="18" charset="0"/>
                <a:cs typeface="Times New Roman" pitchFamily="18" charset="0"/>
              </a:rPr>
              <a:t>ĐẶC ĐIỂM HOẠT ĐỘNG TRẢI NGHIỆM VÀ HOẠT ĐỘNG TRẢI NGHIỆM, HƯỚNG NGHIỆP</a:t>
            </a:r>
            <a:endParaRPr lang="en-US" sz="2400" b="1" dirty="0" smtClean="0">
              <a:solidFill>
                <a:schemeClr val="bg1"/>
              </a:solidFill>
              <a:latin typeface="Times New Roman" pitchFamily="18" charset="0"/>
              <a:cs typeface="Times New Roman" pitchFamily="18" charset="0"/>
            </a:endParaRPr>
          </a:p>
        </p:txBody>
      </p:sp>
      <p:sp>
        <p:nvSpPr>
          <p:cNvPr id="57" name="Freeform 56"/>
          <p:cNvSpPr/>
          <p:nvPr/>
        </p:nvSpPr>
        <p:spPr>
          <a:xfrm rot="3070312">
            <a:off x="2201876" y="1790393"/>
            <a:ext cx="2949299" cy="2950444"/>
          </a:xfrm>
          <a:custGeom>
            <a:avLst/>
            <a:gdLst>
              <a:gd name="connsiteX0" fmla="*/ 182215 w 3015819"/>
              <a:gd name="connsiteY0" fmla="*/ 982329 h 3446385"/>
              <a:gd name="connsiteX1" fmla="*/ 169549 w 3015819"/>
              <a:gd name="connsiteY1" fmla="*/ 1045065 h 3446385"/>
              <a:gd name="connsiteX2" fmla="*/ 330722 w 3015819"/>
              <a:gd name="connsiteY2" fmla="*/ 1206238 h 3446385"/>
              <a:gd name="connsiteX3" fmla="*/ 491895 w 3015819"/>
              <a:gd name="connsiteY3" fmla="*/ 1045065 h 3446385"/>
              <a:gd name="connsiteX4" fmla="*/ 330722 w 3015819"/>
              <a:gd name="connsiteY4" fmla="*/ 883892 h 3446385"/>
              <a:gd name="connsiteX5" fmla="*/ 182215 w 3015819"/>
              <a:gd name="connsiteY5" fmla="*/ 982329 h 3446385"/>
              <a:gd name="connsiteX6" fmla="*/ 111237 w 3015819"/>
              <a:gd name="connsiteY6" fmla="*/ 903349 h 3446385"/>
              <a:gd name="connsiteX7" fmla="*/ 1501099 w 3015819"/>
              <a:gd name="connsiteY7" fmla="*/ 0 h 3446385"/>
              <a:gd name="connsiteX8" fmla="*/ 3015819 w 3015819"/>
              <a:gd name="connsiteY8" fmla="*/ 889138 h 3446385"/>
              <a:gd name="connsiteX9" fmla="*/ 2904582 w 3015819"/>
              <a:gd name="connsiteY9" fmla="*/ 2543037 h 3446385"/>
              <a:gd name="connsiteX10" fmla="*/ 1514721 w 3015819"/>
              <a:gd name="connsiteY10" fmla="*/ 3446385 h 3446385"/>
              <a:gd name="connsiteX11" fmla="*/ 0 w 3015819"/>
              <a:gd name="connsiteY11" fmla="*/ 2557247 h 3446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819" h="3446385">
                <a:moveTo>
                  <a:pt x="182215" y="982329"/>
                </a:moveTo>
                <a:cubicBezTo>
                  <a:pt x="174059" y="1001612"/>
                  <a:pt x="169549" y="1022812"/>
                  <a:pt x="169549" y="1045065"/>
                </a:cubicBezTo>
                <a:cubicBezTo>
                  <a:pt x="169549" y="1134078"/>
                  <a:pt x="241709" y="1206238"/>
                  <a:pt x="330722" y="1206238"/>
                </a:cubicBezTo>
                <a:cubicBezTo>
                  <a:pt x="419735" y="1206238"/>
                  <a:pt x="491895" y="1134078"/>
                  <a:pt x="491895" y="1045065"/>
                </a:cubicBezTo>
                <a:cubicBezTo>
                  <a:pt x="491895" y="956052"/>
                  <a:pt x="419735" y="883892"/>
                  <a:pt x="330722" y="883892"/>
                </a:cubicBezTo>
                <a:cubicBezTo>
                  <a:pt x="263962" y="883892"/>
                  <a:pt x="206682" y="924482"/>
                  <a:pt x="182215" y="982329"/>
                </a:cubicBezTo>
                <a:close/>
                <a:moveTo>
                  <a:pt x="111237" y="903349"/>
                </a:moveTo>
                <a:lnTo>
                  <a:pt x="1501099" y="0"/>
                </a:lnTo>
                <a:lnTo>
                  <a:pt x="3015819" y="889138"/>
                </a:lnTo>
                <a:lnTo>
                  <a:pt x="2904582" y="2543037"/>
                </a:lnTo>
                <a:lnTo>
                  <a:pt x="1514721" y="3446385"/>
                </a:lnTo>
                <a:lnTo>
                  <a:pt x="0" y="2557247"/>
                </a:lnTo>
                <a:close/>
              </a:path>
            </a:pathLst>
          </a:custGeom>
          <a:solidFill>
            <a:srgbClr val="FFC000"/>
          </a:solidFill>
          <a:ln/>
        </p:spPr>
        <p:style>
          <a:lnRef idx="1">
            <a:schemeClr val="accent1"/>
          </a:lnRef>
          <a:fillRef idx="1003">
            <a:schemeClr val="lt2"/>
          </a:fillRef>
          <a:effectRef idx="1">
            <a:schemeClr val="accent1"/>
          </a:effectRef>
          <a:fontRef idx="minor">
            <a:schemeClr val="dk1"/>
          </a:fontRef>
        </p:style>
        <p:txBody>
          <a:bodyPr rtlCol="0" anchor="ctr"/>
          <a:lstStyle/>
          <a:p>
            <a:pPr algn="ctr"/>
            <a:endParaRPr lang="en-US">
              <a:solidFill>
                <a:srgbClr val="FF0000"/>
              </a:solidFill>
            </a:endParaRPr>
          </a:p>
        </p:txBody>
      </p:sp>
      <p:sp>
        <p:nvSpPr>
          <p:cNvPr id="61" name="TextBox 60"/>
          <p:cNvSpPr txBox="1"/>
          <p:nvPr/>
        </p:nvSpPr>
        <p:spPr>
          <a:xfrm>
            <a:off x="2468412" y="2222426"/>
            <a:ext cx="2416226" cy="1569660"/>
          </a:xfrm>
          <a:prstGeom prst="rect">
            <a:avLst/>
          </a:prstGeom>
          <a:noFill/>
        </p:spPr>
        <p:txBody>
          <a:bodyPr wrap="square" rtlCol="0">
            <a:spAutoFit/>
          </a:bodyPr>
          <a:lstStyle/>
          <a:p>
            <a:pPr algn="ctr"/>
            <a:r>
              <a:rPr lang="en-US" sz="2400" b="1" dirty="0">
                <a:latin typeface="Times New Roman" pitchFamily="18" charset="0"/>
                <a:cs typeface="Times New Roman" pitchFamily="18" charset="0"/>
              </a:rPr>
              <a:t>QUAN ĐIỂM XÂY DỰNG CHƯƠNG TRÌNH</a:t>
            </a:r>
            <a:endParaRPr lang="en-US" sz="2400" b="1" dirty="0">
              <a:solidFill>
                <a:schemeClr val="bg1"/>
              </a:solidFill>
              <a:latin typeface="Times New Roman" pitchFamily="18" charset="0"/>
              <a:cs typeface="Times New Roman" pitchFamily="18" charset="0"/>
            </a:endParaRPr>
          </a:p>
        </p:txBody>
      </p:sp>
      <p:sp>
        <p:nvSpPr>
          <p:cNvPr id="63" name="Freeform 62"/>
          <p:cNvSpPr/>
          <p:nvPr/>
        </p:nvSpPr>
        <p:spPr>
          <a:xfrm rot="3070312">
            <a:off x="6684414" y="1821610"/>
            <a:ext cx="2696162" cy="3194723"/>
          </a:xfrm>
          <a:custGeom>
            <a:avLst/>
            <a:gdLst>
              <a:gd name="connsiteX0" fmla="*/ 182215 w 3015819"/>
              <a:gd name="connsiteY0" fmla="*/ 982329 h 3446385"/>
              <a:gd name="connsiteX1" fmla="*/ 169549 w 3015819"/>
              <a:gd name="connsiteY1" fmla="*/ 1045065 h 3446385"/>
              <a:gd name="connsiteX2" fmla="*/ 330722 w 3015819"/>
              <a:gd name="connsiteY2" fmla="*/ 1206238 h 3446385"/>
              <a:gd name="connsiteX3" fmla="*/ 491895 w 3015819"/>
              <a:gd name="connsiteY3" fmla="*/ 1045065 h 3446385"/>
              <a:gd name="connsiteX4" fmla="*/ 330722 w 3015819"/>
              <a:gd name="connsiteY4" fmla="*/ 883892 h 3446385"/>
              <a:gd name="connsiteX5" fmla="*/ 182215 w 3015819"/>
              <a:gd name="connsiteY5" fmla="*/ 982329 h 3446385"/>
              <a:gd name="connsiteX6" fmla="*/ 111237 w 3015819"/>
              <a:gd name="connsiteY6" fmla="*/ 903349 h 3446385"/>
              <a:gd name="connsiteX7" fmla="*/ 1501099 w 3015819"/>
              <a:gd name="connsiteY7" fmla="*/ 0 h 3446385"/>
              <a:gd name="connsiteX8" fmla="*/ 3015819 w 3015819"/>
              <a:gd name="connsiteY8" fmla="*/ 889138 h 3446385"/>
              <a:gd name="connsiteX9" fmla="*/ 2904582 w 3015819"/>
              <a:gd name="connsiteY9" fmla="*/ 2543037 h 3446385"/>
              <a:gd name="connsiteX10" fmla="*/ 1514721 w 3015819"/>
              <a:gd name="connsiteY10" fmla="*/ 3446385 h 3446385"/>
              <a:gd name="connsiteX11" fmla="*/ 0 w 3015819"/>
              <a:gd name="connsiteY11" fmla="*/ 2557247 h 3446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819" h="3446385">
                <a:moveTo>
                  <a:pt x="182215" y="982329"/>
                </a:moveTo>
                <a:cubicBezTo>
                  <a:pt x="174059" y="1001612"/>
                  <a:pt x="169549" y="1022812"/>
                  <a:pt x="169549" y="1045065"/>
                </a:cubicBezTo>
                <a:cubicBezTo>
                  <a:pt x="169549" y="1134078"/>
                  <a:pt x="241709" y="1206238"/>
                  <a:pt x="330722" y="1206238"/>
                </a:cubicBezTo>
                <a:cubicBezTo>
                  <a:pt x="419735" y="1206238"/>
                  <a:pt x="491895" y="1134078"/>
                  <a:pt x="491895" y="1045065"/>
                </a:cubicBezTo>
                <a:cubicBezTo>
                  <a:pt x="491895" y="956052"/>
                  <a:pt x="419735" y="883892"/>
                  <a:pt x="330722" y="883892"/>
                </a:cubicBezTo>
                <a:cubicBezTo>
                  <a:pt x="263962" y="883892"/>
                  <a:pt x="206682" y="924482"/>
                  <a:pt x="182215" y="982329"/>
                </a:cubicBezTo>
                <a:close/>
                <a:moveTo>
                  <a:pt x="111237" y="903349"/>
                </a:moveTo>
                <a:lnTo>
                  <a:pt x="1501099" y="0"/>
                </a:lnTo>
                <a:lnTo>
                  <a:pt x="3015819" y="889138"/>
                </a:lnTo>
                <a:lnTo>
                  <a:pt x="2904582" y="2543037"/>
                </a:lnTo>
                <a:lnTo>
                  <a:pt x="1514721" y="3446385"/>
                </a:lnTo>
                <a:lnTo>
                  <a:pt x="0" y="2557247"/>
                </a:lnTo>
                <a:close/>
              </a:path>
            </a:pathLst>
          </a:custGeom>
          <a:solidFill>
            <a:srgbClr val="92D050"/>
          </a:solidFill>
          <a:ln/>
        </p:spPr>
        <p:style>
          <a:lnRef idx="1">
            <a:schemeClr val="accent1"/>
          </a:lnRef>
          <a:fillRef idx="1003">
            <a:schemeClr val="lt2"/>
          </a:fillRef>
          <a:effectRef idx="1">
            <a:schemeClr val="accent1"/>
          </a:effectRef>
          <a:fontRef idx="minor">
            <a:schemeClr val="dk1"/>
          </a:fontRef>
        </p:style>
        <p:txBody>
          <a:bodyPr rtlCol="0" anchor="ctr"/>
          <a:lstStyle/>
          <a:p>
            <a:pPr algn="ctr"/>
            <a:endParaRPr lang="en-US">
              <a:solidFill>
                <a:srgbClr val="FF0000"/>
              </a:solidFill>
            </a:endParaRPr>
          </a:p>
        </p:txBody>
      </p:sp>
      <p:cxnSp>
        <p:nvCxnSpPr>
          <p:cNvPr id="66" name="Straight Connector 65"/>
          <p:cNvCxnSpPr>
            <a:stCxn id="63" idx="1"/>
          </p:cNvCxnSpPr>
          <p:nvPr/>
        </p:nvCxnSpPr>
        <p:spPr>
          <a:xfrm flipH="1" flipV="1">
            <a:off x="6940062" y="1191874"/>
            <a:ext cx="831948" cy="90085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6795300" y="2834727"/>
            <a:ext cx="2163651" cy="1384995"/>
          </a:xfrm>
          <a:prstGeom prst="rect">
            <a:avLst/>
          </a:prstGeom>
          <a:noFill/>
        </p:spPr>
        <p:txBody>
          <a:bodyPr wrap="square" rtlCol="0">
            <a:spAutoFit/>
          </a:bodyPr>
          <a:lstStyle/>
          <a:p>
            <a:pPr algn="ctr"/>
            <a:r>
              <a:rPr lang="en-US" sz="2800" b="1" dirty="0">
                <a:latin typeface="Times New Roman" pitchFamily="18" charset="0"/>
                <a:cs typeface="Times New Roman" pitchFamily="18" charset="0"/>
              </a:rPr>
              <a:t>YÊU CẦU CẦN ĐẠT</a:t>
            </a:r>
            <a:r>
              <a:rPr lang="en-US" sz="2800" b="1" dirty="0"/>
              <a:t/>
            </a:r>
            <a:br>
              <a:rPr lang="en-US" sz="2800" b="1" dirty="0"/>
            </a:br>
            <a:endParaRPr lang="en-US" sz="2800" b="1" dirty="0">
              <a:solidFill>
                <a:schemeClr val="bg1"/>
              </a:solidFill>
            </a:endParaRPr>
          </a:p>
        </p:txBody>
      </p:sp>
      <p:sp>
        <p:nvSpPr>
          <p:cNvPr id="68" name="Freeform 67"/>
          <p:cNvSpPr/>
          <p:nvPr/>
        </p:nvSpPr>
        <p:spPr>
          <a:xfrm rot="3070312">
            <a:off x="8744155" y="2374033"/>
            <a:ext cx="2880343" cy="2836106"/>
          </a:xfrm>
          <a:custGeom>
            <a:avLst/>
            <a:gdLst>
              <a:gd name="connsiteX0" fmla="*/ 182215 w 3015819"/>
              <a:gd name="connsiteY0" fmla="*/ 982329 h 3446385"/>
              <a:gd name="connsiteX1" fmla="*/ 169549 w 3015819"/>
              <a:gd name="connsiteY1" fmla="*/ 1045065 h 3446385"/>
              <a:gd name="connsiteX2" fmla="*/ 330722 w 3015819"/>
              <a:gd name="connsiteY2" fmla="*/ 1206238 h 3446385"/>
              <a:gd name="connsiteX3" fmla="*/ 491895 w 3015819"/>
              <a:gd name="connsiteY3" fmla="*/ 1045065 h 3446385"/>
              <a:gd name="connsiteX4" fmla="*/ 330722 w 3015819"/>
              <a:gd name="connsiteY4" fmla="*/ 883892 h 3446385"/>
              <a:gd name="connsiteX5" fmla="*/ 182215 w 3015819"/>
              <a:gd name="connsiteY5" fmla="*/ 982329 h 3446385"/>
              <a:gd name="connsiteX6" fmla="*/ 111237 w 3015819"/>
              <a:gd name="connsiteY6" fmla="*/ 903349 h 3446385"/>
              <a:gd name="connsiteX7" fmla="*/ 1501099 w 3015819"/>
              <a:gd name="connsiteY7" fmla="*/ 0 h 3446385"/>
              <a:gd name="connsiteX8" fmla="*/ 3015819 w 3015819"/>
              <a:gd name="connsiteY8" fmla="*/ 889138 h 3446385"/>
              <a:gd name="connsiteX9" fmla="*/ 2904582 w 3015819"/>
              <a:gd name="connsiteY9" fmla="*/ 2543037 h 3446385"/>
              <a:gd name="connsiteX10" fmla="*/ 1514721 w 3015819"/>
              <a:gd name="connsiteY10" fmla="*/ 3446385 h 3446385"/>
              <a:gd name="connsiteX11" fmla="*/ 0 w 3015819"/>
              <a:gd name="connsiteY11" fmla="*/ 2557247 h 3446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819" h="3446385">
                <a:moveTo>
                  <a:pt x="182215" y="982329"/>
                </a:moveTo>
                <a:cubicBezTo>
                  <a:pt x="174059" y="1001612"/>
                  <a:pt x="169549" y="1022812"/>
                  <a:pt x="169549" y="1045065"/>
                </a:cubicBezTo>
                <a:cubicBezTo>
                  <a:pt x="169549" y="1134078"/>
                  <a:pt x="241709" y="1206238"/>
                  <a:pt x="330722" y="1206238"/>
                </a:cubicBezTo>
                <a:cubicBezTo>
                  <a:pt x="419735" y="1206238"/>
                  <a:pt x="491895" y="1134078"/>
                  <a:pt x="491895" y="1045065"/>
                </a:cubicBezTo>
                <a:cubicBezTo>
                  <a:pt x="491895" y="956052"/>
                  <a:pt x="419735" y="883892"/>
                  <a:pt x="330722" y="883892"/>
                </a:cubicBezTo>
                <a:cubicBezTo>
                  <a:pt x="263962" y="883892"/>
                  <a:pt x="206682" y="924482"/>
                  <a:pt x="182215" y="982329"/>
                </a:cubicBezTo>
                <a:close/>
                <a:moveTo>
                  <a:pt x="111237" y="903349"/>
                </a:moveTo>
                <a:lnTo>
                  <a:pt x="1501099" y="0"/>
                </a:lnTo>
                <a:lnTo>
                  <a:pt x="3015819" y="889138"/>
                </a:lnTo>
                <a:lnTo>
                  <a:pt x="2904582" y="2543037"/>
                </a:lnTo>
                <a:lnTo>
                  <a:pt x="1514721" y="3446385"/>
                </a:lnTo>
                <a:lnTo>
                  <a:pt x="0" y="2557247"/>
                </a:lnTo>
                <a:close/>
              </a:path>
            </a:pathLst>
          </a:custGeom>
          <a:solidFill>
            <a:srgbClr val="DD07D3"/>
          </a:solidFill>
          <a:ln>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69" name="TextBox 68"/>
          <p:cNvSpPr txBox="1"/>
          <p:nvPr/>
        </p:nvSpPr>
        <p:spPr>
          <a:xfrm>
            <a:off x="9144001" y="3265615"/>
            <a:ext cx="2250830" cy="954107"/>
          </a:xfrm>
          <a:prstGeom prst="rect">
            <a:avLst/>
          </a:prstGeom>
          <a:noFill/>
        </p:spPr>
        <p:txBody>
          <a:bodyPr wrap="square" rtlCol="0">
            <a:spAutoFit/>
          </a:bodyPr>
          <a:lstStyle/>
          <a:p>
            <a:r>
              <a:rPr lang="en-US" sz="2800" b="1" dirty="0">
                <a:latin typeface="Times New Roman" pitchFamily="18" charset="0"/>
                <a:cs typeface="Times New Roman" pitchFamily="18" charset="0"/>
              </a:rPr>
              <a:t>NỘI DUNG GIÁO DỤC</a:t>
            </a:r>
            <a:endParaRPr lang="en-US" sz="2800" b="1" dirty="0">
              <a:solidFill>
                <a:schemeClr val="bg1"/>
              </a:solidFill>
              <a:latin typeface="Times New Roman" pitchFamily="18" charset="0"/>
              <a:cs typeface="Times New Roman" pitchFamily="18" charset="0"/>
            </a:endParaRPr>
          </a:p>
        </p:txBody>
      </p:sp>
      <p:sp>
        <p:nvSpPr>
          <p:cNvPr id="70" name="Freeform 69"/>
          <p:cNvSpPr/>
          <p:nvPr/>
        </p:nvSpPr>
        <p:spPr>
          <a:xfrm rot="3070312">
            <a:off x="5391965" y="4479021"/>
            <a:ext cx="2806670" cy="2648209"/>
          </a:xfrm>
          <a:custGeom>
            <a:avLst/>
            <a:gdLst>
              <a:gd name="connsiteX0" fmla="*/ 182215 w 3015819"/>
              <a:gd name="connsiteY0" fmla="*/ 982329 h 3446385"/>
              <a:gd name="connsiteX1" fmla="*/ 169549 w 3015819"/>
              <a:gd name="connsiteY1" fmla="*/ 1045065 h 3446385"/>
              <a:gd name="connsiteX2" fmla="*/ 330722 w 3015819"/>
              <a:gd name="connsiteY2" fmla="*/ 1206238 h 3446385"/>
              <a:gd name="connsiteX3" fmla="*/ 491895 w 3015819"/>
              <a:gd name="connsiteY3" fmla="*/ 1045065 h 3446385"/>
              <a:gd name="connsiteX4" fmla="*/ 330722 w 3015819"/>
              <a:gd name="connsiteY4" fmla="*/ 883892 h 3446385"/>
              <a:gd name="connsiteX5" fmla="*/ 182215 w 3015819"/>
              <a:gd name="connsiteY5" fmla="*/ 982329 h 3446385"/>
              <a:gd name="connsiteX6" fmla="*/ 111237 w 3015819"/>
              <a:gd name="connsiteY6" fmla="*/ 903349 h 3446385"/>
              <a:gd name="connsiteX7" fmla="*/ 1501099 w 3015819"/>
              <a:gd name="connsiteY7" fmla="*/ 0 h 3446385"/>
              <a:gd name="connsiteX8" fmla="*/ 3015819 w 3015819"/>
              <a:gd name="connsiteY8" fmla="*/ 889138 h 3446385"/>
              <a:gd name="connsiteX9" fmla="*/ 2904582 w 3015819"/>
              <a:gd name="connsiteY9" fmla="*/ 2543037 h 3446385"/>
              <a:gd name="connsiteX10" fmla="*/ 1514721 w 3015819"/>
              <a:gd name="connsiteY10" fmla="*/ 3446385 h 3446385"/>
              <a:gd name="connsiteX11" fmla="*/ 0 w 3015819"/>
              <a:gd name="connsiteY11" fmla="*/ 2557247 h 3446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819" h="3446385">
                <a:moveTo>
                  <a:pt x="182215" y="982329"/>
                </a:moveTo>
                <a:cubicBezTo>
                  <a:pt x="174059" y="1001612"/>
                  <a:pt x="169549" y="1022812"/>
                  <a:pt x="169549" y="1045065"/>
                </a:cubicBezTo>
                <a:cubicBezTo>
                  <a:pt x="169549" y="1134078"/>
                  <a:pt x="241709" y="1206238"/>
                  <a:pt x="330722" y="1206238"/>
                </a:cubicBezTo>
                <a:cubicBezTo>
                  <a:pt x="419735" y="1206238"/>
                  <a:pt x="491895" y="1134078"/>
                  <a:pt x="491895" y="1045065"/>
                </a:cubicBezTo>
                <a:cubicBezTo>
                  <a:pt x="491895" y="956052"/>
                  <a:pt x="419735" y="883892"/>
                  <a:pt x="330722" y="883892"/>
                </a:cubicBezTo>
                <a:cubicBezTo>
                  <a:pt x="263962" y="883892"/>
                  <a:pt x="206682" y="924482"/>
                  <a:pt x="182215" y="982329"/>
                </a:cubicBezTo>
                <a:close/>
                <a:moveTo>
                  <a:pt x="111237" y="903349"/>
                </a:moveTo>
                <a:lnTo>
                  <a:pt x="1501099" y="0"/>
                </a:lnTo>
                <a:lnTo>
                  <a:pt x="3015819" y="889138"/>
                </a:lnTo>
                <a:lnTo>
                  <a:pt x="2904582" y="2543037"/>
                </a:lnTo>
                <a:lnTo>
                  <a:pt x="1514721" y="3446385"/>
                </a:lnTo>
                <a:lnTo>
                  <a:pt x="0" y="2557247"/>
                </a:lnTo>
                <a:close/>
              </a:path>
            </a:pathLst>
          </a:custGeom>
          <a:solidFill>
            <a:srgbClr val="00B0F0"/>
          </a:solidFill>
          <a:ln>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72" name="TextBox 71"/>
          <p:cNvSpPr txBox="1"/>
          <p:nvPr/>
        </p:nvSpPr>
        <p:spPr>
          <a:xfrm>
            <a:off x="5798889" y="4761581"/>
            <a:ext cx="2009104" cy="2246769"/>
          </a:xfrm>
          <a:prstGeom prst="rect">
            <a:avLst/>
          </a:prstGeom>
          <a:noFill/>
        </p:spPr>
        <p:txBody>
          <a:bodyPr wrap="square" rtlCol="0">
            <a:spAutoFit/>
          </a:bodyPr>
          <a:lstStyle/>
          <a:p>
            <a:r>
              <a:rPr lang="vi-VN" sz="2800" b="1" dirty="0">
                <a:latin typeface="Times New Roman" pitchFamily="18" charset="0"/>
                <a:cs typeface="Times New Roman" pitchFamily="18" charset="0"/>
              </a:rPr>
              <a:t>PHƯƠNG THỨC </a:t>
            </a:r>
            <a:r>
              <a:rPr lang="vi-VN" sz="2800" b="1" dirty="0" smtClean="0">
                <a:latin typeface="Times New Roman" pitchFamily="18" charset="0"/>
                <a:cs typeface="Times New Roman" pitchFamily="18" charset="0"/>
              </a:rPr>
              <a:t>T</a:t>
            </a:r>
            <a:r>
              <a:rPr lang="en-US" sz="2800" b="1" dirty="0" smtClean="0">
                <a:latin typeface="Times New Roman" pitchFamily="18" charset="0"/>
                <a:cs typeface="Times New Roman" pitchFamily="18" charset="0"/>
              </a:rPr>
              <a:t>/</a:t>
            </a:r>
            <a:r>
              <a:rPr lang="vi-VN" sz="2800" b="1" dirty="0" smtClean="0">
                <a:latin typeface="Times New Roman" pitchFamily="18" charset="0"/>
                <a:cs typeface="Times New Roman" pitchFamily="18" charset="0"/>
              </a:rPr>
              <a:t>C </a:t>
            </a:r>
            <a:r>
              <a:rPr lang="vi-VN" sz="2800" b="1" dirty="0">
                <a:latin typeface="Times New Roman" pitchFamily="18" charset="0"/>
                <a:cs typeface="Times New Roman" pitchFamily="18" charset="0"/>
              </a:rPr>
              <a:t>VÀ LOẠI HÌNH </a:t>
            </a:r>
            <a:r>
              <a:rPr lang="vi-VN" sz="2800" b="1" dirty="0" smtClean="0">
                <a:latin typeface="Times New Roman" pitchFamily="18" charset="0"/>
                <a:cs typeface="Times New Roman" pitchFamily="18" charset="0"/>
              </a:rPr>
              <a:t>H</a:t>
            </a:r>
            <a:r>
              <a:rPr lang="en-US" sz="2800" b="1" dirty="0">
                <a:latin typeface="Times New Roman" pitchFamily="18" charset="0"/>
                <a:cs typeface="Times New Roman" pitchFamily="18" charset="0"/>
              </a:rPr>
              <a:t>Đ</a:t>
            </a:r>
            <a:r>
              <a:rPr lang="vi-VN" sz="2800" dirty="0" smtClean="0">
                <a:latin typeface="Times New Roman" pitchFamily="18" charset="0"/>
                <a:cs typeface="Times New Roman" pitchFamily="18" charset="0"/>
              </a:rPr>
              <a:t> </a:t>
            </a:r>
            <a:r>
              <a:rPr lang="vi-VN" sz="2800" dirty="0"/>
              <a:t/>
            </a:r>
            <a:br>
              <a:rPr lang="vi-VN" sz="2800" dirty="0"/>
            </a:br>
            <a:endParaRPr lang="en-US" sz="2800" b="1" dirty="0">
              <a:solidFill>
                <a:schemeClr val="bg1"/>
              </a:solidFill>
            </a:endParaRPr>
          </a:p>
        </p:txBody>
      </p:sp>
    </p:spTree>
    <p:extLst>
      <p:ext uri="{BB962C8B-B14F-4D97-AF65-F5344CB8AC3E}">
        <p14:creationId xmlns:p14="http://schemas.microsoft.com/office/powerpoint/2010/main" val="16845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out)">
                                      <p:cBhvr>
                                        <p:cTn id="7" dur="1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grpId="1" nodeType="clickEffect">
                                  <p:stCondLst>
                                    <p:cond delay="0"/>
                                  </p:stCondLst>
                                  <p:childTnLst>
                                    <p:animMotion origin="layout" path="M -0.19727 0.01828 L 3.125E-6 -0.16829 " pathEditMode="relative" rAng="0" ptsTypes="AA">
                                      <p:cBhvr>
                                        <p:cTn id="11" dur="500" fill="hold"/>
                                        <p:tgtEl>
                                          <p:spTgt spid="16"/>
                                        </p:tgtEl>
                                        <p:attrNameLst>
                                          <p:attrName>ppt_x</p:attrName>
                                          <p:attrName>ppt_y</p:attrName>
                                        </p:attrNameLst>
                                      </p:cBhvr>
                                      <p:rCtr x="9857" y="-9329"/>
                                    </p:animMotion>
                                  </p:childTnLst>
                                </p:cTn>
                              </p:par>
                            </p:childTnLst>
                          </p:cTn>
                        </p:par>
                      </p:childTnLst>
                    </p:cTn>
                  </p:par>
                  <p:par>
                    <p:cTn id="12" fill="hold">
                      <p:stCondLst>
                        <p:cond delay="indefinite"/>
                      </p:stCondLst>
                      <p:childTnLst>
                        <p:par>
                          <p:cTn id="13" fill="hold">
                            <p:stCondLst>
                              <p:cond delay="0"/>
                            </p:stCondLst>
                            <p:childTnLst>
                              <p:par>
                                <p:cTn id="14" presetID="2" presetClass="entr" presetSubtype="3" fill="hold" nodeType="clickEffect">
                                  <p:stCondLst>
                                    <p:cond delay="0"/>
                                  </p:stCondLst>
                                  <p:childTnLst>
                                    <p:set>
                                      <p:cBhvr>
                                        <p:cTn id="15" dur="1" fill="hold">
                                          <p:stCondLst>
                                            <p:cond delay="0"/>
                                          </p:stCondLst>
                                        </p:cTn>
                                        <p:tgtEl>
                                          <p:spTgt spid="52"/>
                                        </p:tgtEl>
                                        <p:attrNameLst>
                                          <p:attrName>style.visibility</p:attrName>
                                        </p:attrNameLst>
                                      </p:cBhvr>
                                      <p:to>
                                        <p:strVal val="visible"/>
                                      </p:to>
                                    </p:set>
                                    <p:anim calcmode="lin" valueType="num">
                                      <p:cBhvr additive="base">
                                        <p:cTn id="16" dur="500" fill="hold"/>
                                        <p:tgtEl>
                                          <p:spTgt spid="52"/>
                                        </p:tgtEl>
                                        <p:attrNameLst>
                                          <p:attrName>ppt_x</p:attrName>
                                        </p:attrNameLst>
                                      </p:cBhvr>
                                      <p:tavLst>
                                        <p:tav tm="0">
                                          <p:val>
                                            <p:strVal val="1+#ppt_w/2"/>
                                          </p:val>
                                        </p:tav>
                                        <p:tav tm="100000">
                                          <p:val>
                                            <p:strVal val="#ppt_x"/>
                                          </p:val>
                                        </p:tav>
                                      </p:tavLst>
                                    </p:anim>
                                    <p:anim calcmode="lin" valueType="num">
                                      <p:cBhvr additive="base">
                                        <p:cTn id="17" dur="500" fill="hold"/>
                                        <p:tgtEl>
                                          <p:spTgt spid="52"/>
                                        </p:tgtEl>
                                        <p:attrNameLst>
                                          <p:attrName>ppt_y</p:attrName>
                                        </p:attrNameLst>
                                      </p:cBhvr>
                                      <p:tavLst>
                                        <p:tav tm="0">
                                          <p:val>
                                            <p:strVal val="0-#ppt_h/2"/>
                                          </p:val>
                                        </p:tav>
                                        <p:tav tm="100000">
                                          <p:val>
                                            <p:strVal val="#ppt_y"/>
                                          </p:val>
                                        </p:tav>
                                      </p:tavLst>
                                    </p:anim>
                                  </p:childTnLst>
                                </p:cTn>
                              </p:par>
                              <p:par>
                                <p:cTn id="18" presetID="2" presetClass="entr" presetSubtype="3" fill="hold" nodeType="withEffect">
                                  <p:stCondLst>
                                    <p:cond delay="0"/>
                                  </p:stCondLst>
                                  <p:childTnLst>
                                    <p:set>
                                      <p:cBhvr>
                                        <p:cTn id="19" dur="1" fill="hold">
                                          <p:stCondLst>
                                            <p:cond delay="0"/>
                                          </p:stCondLst>
                                        </p:cTn>
                                        <p:tgtEl>
                                          <p:spTgt spid="50"/>
                                        </p:tgtEl>
                                        <p:attrNameLst>
                                          <p:attrName>style.visibility</p:attrName>
                                        </p:attrNameLst>
                                      </p:cBhvr>
                                      <p:to>
                                        <p:strVal val="visible"/>
                                      </p:to>
                                    </p:set>
                                    <p:anim calcmode="lin" valueType="num">
                                      <p:cBhvr additive="base">
                                        <p:cTn id="20" dur="500" fill="hold"/>
                                        <p:tgtEl>
                                          <p:spTgt spid="50"/>
                                        </p:tgtEl>
                                        <p:attrNameLst>
                                          <p:attrName>ppt_x</p:attrName>
                                        </p:attrNameLst>
                                      </p:cBhvr>
                                      <p:tavLst>
                                        <p:tav tm="0">
                                          <p:val>
                                            <p:strVal val="1+#ppt_w/2"/>
                                          </p:val>
                                        </p:tav>
                                        <p:tav tm="100000">
                                          <p:val>
                                            <p:strVal val="#ppt_x"/>
                                          </p:val>
                                        </p:tav>
                                      </p:tavLst>
                                    </p:anim>
                                    <p:anim calcmode="lin" valueType="num">
                                      <p:cBhvr additive="base">
                                        <p:cTn id="21" dur="500" fill="hold"/>
                                        <p:tgtEl>
                                          <p:spTgt spid="50"/>
                                        </p:tgtEl>
                                        <p:attrNameLst>
                                          <p:attrName>ppt_y</p:attrName>
                                        </p:attrNameLst>
                                      </p:cBhvr>
                                      <p:tavLst>
                                        <p:tav tm="0">
                                          <p:val>
                                            <p:strVal val="0-#ppt_h/2"/>
                                          </p:val>
                                        </p:tav>
                                        <p:tav tm="100000">
                                          <p:val>
                                            <p:strVal val="#ppt_y"/>
                                          </p:val>
                                        </p:tav>
                                      </p:tavLst>
                                    </p:anim>
                                  </p:childTnLst>
                                </p:cTn>
                              </p:par>
                              <p:par>
                                <p:cTn id="22" presetID="2" presetClass="entr" presetSubtype="3" fill="hold" grpId="0" nodeType="withEffect">
                                  <p:stCondLst>
                                    <p:cond delay="0"/>
                                  </p:stCondLst>
                                  <p:childTnLst>
                                    <p:set>
                                      <p:cBhvr>
                                        <p:cTn id="23" dur="1" fill="hold">
                                          <p:stCondLst>
                                            <p:cond delay="0"/>
                                          </p:stCondLst>
                                        </p:cTn>
                                        <p:tgtEl>
                                          <p:spTgt spid="55"/>
                                        </p:tgtEl>
                                        <p:attrNameLst>
                                          <p:attrName>style.visibility</p:attrName>
                                        </p:attrNameLst>
                                      </p:cBhvr>
                                      <p:to>
                                        <p:strVal val="visible"/>
                                      </p:to>
                                    </p:set>
                                    <p:anim calcmode="lin" valueType="num">
                                      <p:cBhvr additive="base">
                                        <p:cTn id="24" dur="500" fill="hold"/>
                                        <p:tgtEl>
                                          <p:spTgt spid="55"/>
                                        </p:tgtEl>
                                        <p:attrNameLst>
                                          <p:attrName>ppt_x</p:attrName>
                                        </p:attrNameLst>
                                      </p:cBhvr>
                                      <p:tavLst>
                                        <p:tav tm="0">
                                          <p:val>
                                            <p:strVal val="1+#ppt_w/2"/>
                                          </p:val>
                                        </p:tav>
                                        <p:tav tm="100000">
                                          <p:val>
                                            <p:strVal val="#ppt_x"/>
                                          </p:val>
                                        </p:tav>
                                      </p:tavLst>
                                    </p:anim>
                                    <p:anim calcmode="lin" valueType="num">
                                      <p:cBhvr additive="base">
                                        <p:cTn id="25" dur="500" fill="hold"/>
                                        <p:tgtEl>
                                          <p:spTgt spid="55"/>
                                        </p:tgtEl>
                                        <p:attrNameLst>
                                          <p:attrName>ppt_y</p:attrName>
                                        </p:attrNameLst>
                                      </p:cBhvr>
                                      <p:tavLst>
                                        <p:tav tm="0">
                                          <p:val>
                                            <p:strVal val="0-#ppt_h/2"/>
                                          </p:val>
                                        </p:tav>
                                        <p:tav tm="100000">
                                          <p:val>
                                            <p:strVal val="#ppt_y"/>
                                          </p:val>
                                        </p:tav>
                                      </p:tavLst>
                                    </p:anim>
                                  </p:childTnLst>
                                </p:cTn>
                              </p:par>
                              <p:par>
                                <p:cTn id="26" presetID="2" presetClass="entr" presetSubtype="3" fill="hold" grpId="0" nodeType="withEffect">
                                  <p:stCondLst>
                                    <p:cond delay="0"/>
                                  </p:stCondLst>
                                  <p:childTnLst>
                                    <p:set>
                                      <p:cBhvr>
                                        <p:cTn id="27" dur="1" fill="hold">
                                          <p:stCondLst>
                                            <p:cond delay="0"/>
                                          </p:stCondLst>
                                        </p:cTn>
                                        <p:tgtEl>
                                          <p:spTgt spid="51"/>
                                        </p:tgtEl>
                                        <p:attrNameLst>
                                          <p:attrName>style.visibility</p:attrName>
                                        </p:attrNameLst>
                                      </p:cBhvr>
                                      <p:to>
                                        <p:strVal val="visible"/>
                                      </p:to>
                                    </p:set>
                                    <p:anim calcmode="lin" valueType="num">
                                      <p:cBhvr additive="base">
                                        <p:cTn id="28" dur="500" fill="hold"/>
                                        <p:tgtEl>
                                          <p:spTgt spid="51"/>
                                        </p:tgtEl>
                                        <p:attrNameLst>
                                          <p:attrName>ppt_x</p:attrName>
                                        </p:attrNameLst>
                                      </p:cBhvr>
                                      <p:tavLst>
                                        <p:tav tm="0">
                                          <p:val>
                                            <p:strVal val="1+#ppt_w/2"/>
                                          </p:val>
                                        </p:tav>
                                        <p:tav tm="100000">
                                          <p:val>
                                            <p:strVal val="#ppt_x"/>
                                          </p:val>
                                        </p:tav>
                                      </p:tavLst>
                                    </p:anim>
                                    <p:anim calcmode="lin" valueType="num">
                                      <p:cBhvr additive="base">
                                        <p:cTn id="29" dur="500" fill="hold"/>
                                        <p:tgtEl>
                                          <p:spTgt spid="51"/>
                                        </p:tgtEl>
                                        <p:attrNameLst>
                                          <p:attrName>ppt_y</p:attrName>
                                        </p:attrNameLst>
                                      </p:cBhvr>
                                      <p:tavLst>
                                        <p:tav tm="0">
                                          <p:val>
                                            <p:strVal val="0-#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1" fill="hold" nodeType="clickEffect">
                                  <p:stCondLst>
                                    <p:cond delay="0"/>
                                  </p:stCondLst>
                                  <p:childTnLst>
                                    <p:set>
                                      <p:cBhvr>
                                        <p:cTn id="33" dur="1" fill="hold">
                                          <p:stCondLst>
                                            <p:cond delay="0"/>
                                          </p:stCondLst>
                                        </p:cTn>
                                        <p:tgtEl>
                                          <p:spTgt spid="58"/>
                                        </p:tgtEl>
                                        <p:attrNameLst>
                                          <p:attrName>style.visibility</p:attrName>
                                        </p:attrNameLst>
                                      </p:cBhvr>
                                      <p:to>
                                        <p:strVal val="visible"/>
                                      </p:to>
                                    </p:set>
                                    <p:anim calcmode="lin" valueType="num">
                                      <p:cBhvr additive="base">
                                        <p:cTn id="34" dur="500" fill="hold"/>
                                        <p:tgtEl>
                                          <p:spTgt spid="58"/>
                                        </p:tgtEl>
                                        <p:attrNameLst>
                                          <p:attrName>ppt_x</p:attrName>
                                        </p:attrNameLst>
                                      </p:cBhvr>
                                      <p:tavLst>
                                        <p:tav tm="0">
                                          <p:val>
                                            <p:strVal val="#ppt_x"/>
                                          </p:val>
                                        </p:tav>
                                        <p:tav tm="100000">
                                          <p:val>
                                            <p:strVal val="#ppt_x"/>
                                          </p:val>
                                        </p:tav>
                                      </p:tavLst>
                                    </p:anim>
                                    <p:anim calcmode="lin" valueType="num">
                                      <p:cBhvr additive="base">
                                        <p:cTn id="35" dur="500" fill="hold"/>
                                        <p:tgtEl>
                                          <p:spTgt spid="58"/>
                                        </p:tgtEl>
                                        <p:attrNameLst>
                                          <p:attrName>ppt_y</p:attrName>
                                        </p:attrNameLst>
                                      </p:cBhvr>
                                      <p:tavLst>
                                        <p:tav tm="0">
                                          <p:val>
                                            <p:strVal val="0-#ppt_h/2"/>
                                          </p:val>
                                        </p:tav>
                                        <p:tav tm="100000">
                                          <p:val>
                                            <p:strVal val="#ppt_y"/>
                                          </p:val>
                                        </p:tav>
                                      </p:tavLst>
                                    </p:anim>
                                  </p:childTnLst>
                                </p:cTn>
                              </p:par>
                              <p:par>
                                <p:cTn id="36" presetID="2" presetClass="entr" presetSubtype="1" fill="hold" grpId="0" nodeType="withEffect">
                                  <p:stCondLst>
                                    <p:cond delay="0"/>
                                  </p:stCondLst>
                                  <p:childTnLst>
                                    <p:set>
                                      <p:cBhvr>
                                        <p:cTn id="37" dur="1" fill="hold">
                                          <p:stCondLst>
                                            <p:cond delay="0"/>
                                          </p:stCondLst>
                                        </p:cTn>
                                        <p:tgtEl>
                                          <p:spTgt spid="61"/>
                                        </p:tgtEl>
                                        <p:attrNameLst>
                                          <p:attrName>style.visibility</p:attrName>
                                        </p:attrNameLst>
                                      </p:cBhvr>
                                      <p:to>
                                        <p:strVal val="visible"/>
                                      </p:to>
                                    </p:set>
                                    <p:anim calcmode="lin" valueType="num">
                                      <p:cBhvr additive="base">
                                        <p:cTn id="38" dur="500" fill="hold"/>
                                        <p:tgtEl>
                                          <p:spTgt spid="61"/>
                                        </p:tgtEl>
                                        <p:attrNameLst>
                                          <p:attrName>ppt_x</p:attrName>
                                        </p:attrNameLst>
                                      </p:cBhvr>
                                      <p:tavLst>
                                        <p:tav tm="0">
                                          <p:val>
                                            <p:strVal val="#ppt_x"/>
                                          </p:val>
                                        </p:tav>
                                        <p:tav tm="100000">
                                          <p:val>
                                            <p:strVal val="#ppt_x"/>
                                          </p:val>
                                        </p:tav>
                                      </p:tavLst>
                                    </p:anim>
                                    <p:anim calcmode="lin" valueType="num">
                                      <p:cBhvr additive="base">
                                        <p:cTn id="39" dur="500" fill="hold"/>
                                        <p:tgtEl>
                                          <p:spTgt spid="61"/>
                                        </p:tgtEl>
                                        <p:attrNameLst>
                                          <p:attrName>ppt_y</p:attrName>
                                        </p:attrNameLst>
                                      </p:cBhvr>
                                      <p:tavLst>
                                        <p:tav tm="0">
                                          <p:val>
                                            <p:strVal val="0-#ppt_h/2"/>
                                          </p:val>
                                        </p:tav>
                                        <p:tav tm="100000">
                                          <p:val>
                                            <p:strVal val="#ppt_y"/>
                                          </p:val>
                                        </p:tav>
                                      </p:tavLst>
                                    </p:anim>
                                  </p:childTnLst>
                                </p:cTn>
                              </p:par>
                              <p:par>
                                <p:cTn id="40" presetID="2" presetClass="entr" presetSubtype="1" fill="hold" grpId="0" nodeType="withEffect">
                                  <p:stCondLst>
                                    <p:cond delay="0"/>
                                  </p:stCondLst>
                                  <p:childTnLst>
                                    <p:set>
                                      <p:cBhvr>
                                        <p:cTn id="41" dur="1" fill="hold">
                                          <p:stCondLst>
                                            <p:cond delay="0"/>
                                          </p:stCondLst>
                                        </p:cTn>
                                        <p:tgtEl>
                                          <p:spTgt spid="57"/>
                                        </p:tgtEl>
                                        <p:attrNameLst>
                                          <p:attrName>style.visibility</p:attrName>
                                        </p:attrNameLst>
                                      </p:cBhvr>
                                      <p:to>
                                        <p:strVal val="visible"/>
                                      </p:to>
                                    </p:set>
                                    <p:anim calcmode="lin" valueType="num">
                                      <p:cBhvr additive="base">
                                        <p:cTn id="42" dur="500" fill="hold"/>
                                        <p:tgtEl>
                                          <p:spTgt spid="57"/>
                                        </p:tgtEl>
                                        <p:attrNameLst>
                                          <p:attrName>ppt_x</p:attrName>
                                        </p:attrNameLst>
                                      </p:cBhvr>
                                      <p:tavLst>
                                        <p:tav tm="0">
                                          <p:val>
                                            <p:strVal val="#ppt_x"/>
                                          </p:val>
                                        </p:tav>
                                        <p:tav tm="100000">
                                          <p:val>
                                            <p:strVal val="#ppt_x"/>
                                          </p:val>
                                        </p:tav>
                                      </p:tavLst>
                                    </p:anim>
                                    <p:anim calcmode="lin" valueType="num">
                                      <p:cBhvr additive="base">
                                        <p:cTn id="43" dur="500" fill="hold"/>
                                        <p:tgtEl>
                                          <p:spTgt spid="57"/>
                                        </p:tgtEl>
                                        <p:attrNameLst>
                                          <p:attrName>ppt_y</p:attrName>
                                        </p:attrNameLst>
                                      </p:cBhvr>
                                      <p:tavLst>
                                        <p:tav tm="0">
                                          <p:val>
                                            <p:strVal val="0-#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1000"/>
                                        <p:tgtEl>
                                          <p:spTgt spid="5"/>
                                        </p:tgtEl>
                                      </p:cBhvr>
                                    </p:animEffect>
                                    <p:anim calcmode="lin" valueType="num">
                                      <p:cBhvr>
                                        <p:cTn id="49" dur="1000" fill="hold"/>
                                        <p:tgtEl>
                                          <p:spTgt spid="5"/>
                                        </p:tgtEl>
                                        <p:attrNameLst>
                                          <p:attrName>ppt_x</p:attrName>
                                        </p:attrNameLst>
                                      </p:cBhvr>
                                      <p:tavLst>
                                        <p:tav tm="0">
                                          <p:val>
                                            <p:strVal val="#ppt_x"/>
                                          </p:val>
                                        </p:tav>
                                        <p:tav tm="100000">
                                          <p:val>
                                            <p:strVal val="#ppt_x"/>
                                          </p:val>
                                        </p:tav>
                                      </p:tavLst>
                                    </p:anim>
                                    <p:anim calcmode="lin" valueType="num">
                                      <p:cBhvr>
                                        <p:cTn id="50" dur="1000" fill="hold"/>
                                        <p:tgtEl>
                                          <p:spTgt spid="5"/>
                                        </p:tgtEl>
                                        <p:attrNameLst>
                                          <p:attrName>ppt_y</p:attrName>
                                        </p:attrNameLst>
                                      </p:cBhvr>
                                      <p:tavLst>
                                        <p:tav tm="0">
                                          <p:val>
                                            <p:strVal val="#ppt_y+.1"/>
                                          </p:val>
                                        </p:tav>
                                        <p:tav tm="100000">
                                          <p:val>
                                            <p:strVal val="#ppt_y"/>
                                          </p:val>
                                        </p:tav>
                                      </p:tavLst>
                                    </p:anim>
                                  </p:childTnLst>
                                </p:cTn>
                              </p:par>
                              <p:par>
                                <p:cTn id="51" presetID="2" presetClass="entr" presetSubtype="1" fill="hold" nodeType="withEffect">
                                  <p:stCondLst>
                                    <p:cond delay="0"/>
                                  </p:stCondLst>
                                  <p:childTnLst>
                                    <p:set>
                                      <p:cBhvr>
                                        <p:cTn id="52" dur="1" fill="hold">
                                          <p:stCondLst>
                                            <p:cond delay="0"/>
                                          </p:stCondLst>
                                        </p:cTn>
                                        <p:tgtEl>
                                          <p:spTgt spid="7"/>
                                        </p:tgtEl>
                                        <p:attrNameLst>
                                          <p:attrName>style.visibility</p:attrName>
                                        </p:attrNameLst>
                                      </p:cBhvr>
                                      <p:to>
                                        <p:strVal val="visible"/>
                                      </p:to>
                                    </p:set>
                                    <p:anim calcmode="lin" valueType="num">
                                      <p:cBhvr additive="base">
                                        <p:cTn id="53" dur="500" fill="hold"/>
                                        <p:tgtEl>
                                          <p:spTgt spid="7"/>
                                        </p:tgtEl>
                                        <p:attrNameLst>
                                          <p:attrName>ppt_x</p:attrName>
                                        </p:attrNameLst>
                                      </p:cBhvr>
                                      <p:tavLst>
                                        <p:tav tm="0">
                                          <p:val>
                                            <p:strVal val="#ppt_x"/>
                                          </p:val>
                                        </p:tav>
                                        <p:tav tm="100000">
                                          <p:val>
                                            <p:strVal val="#ppt_x"/>
                                          </p:val>
                                        </p:tav>
                                      </p:tavLst>
                                    </p:anim>
                                    <p:anim calcmode="lin" valueType="num">
                                      <p:cBhvr additive="base">
                                        <p:cTn id="54"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43"/>
                                        </p:tgtEl>
                                        <p:attrNameLst>
                                          <p:attrName>style.visibility</p:attrName>
                                        </p:attrNameLst>
                                      </p:cBhvr>
                                      <p:to>
                                        <p:strVal val="visible"/>
                                      </p:to>
                                    </p:set>
                                    <p:animEffect transition="in" filter="fade">
                                      <p:cBhvr>
                                        <p:cTn id="59" dur="1000"/>
                                        <p:tgtEl>
                                          <p:spTgt spid="43"/>
                                        </p:tgtEl>
                                      </p:cBhvr>
                                    </p:animEffect>
                                    <p:anim calcmode="lin" valueType="num">
                                      <p:cBhvr>
                                        <p:cTn id="60" dur="1000" fill="hold"/>
                                        <p:tgtEl>
                                          <p:spTgt spid="43"/>
                                        </p:tgtEl>
                                        <p:attrNameLst>
                                          <p:attrName>ppt_x</p:attrName>
                                        </p:attrNameLst>
                                      </p:cBhvr>
                                      <p:tavLst>
                                        <p:tav tm="0">
                                          <p:val>
                                            <p:strVal val="#ppt_x"/>
                                          </p:val>
                                        </p:tav>
                                        <p:tav tm="100000">
                                          <p:val>
                                            <p:strVal val="#ppt_x"/>
                                          </p:val>
                                        </p:tav>
                                      </p:tavLst>
                                    </p:anim>
                                    <p:anim calcmode="lin" valueType="num">
                                      <p:cBhvr>
                                        <p:cTn id="61"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66"/>
                                        </p:tgtEl>
                                        <p:attrNameLst>
                                          <p:attrName>style.visibility</p:attrName>
                                        </p:attrNameLst>
                                      </p:cBhvr>
                                      <p:to>
                                        <p:strVal val="visible"/>
                                      </p:to>
                                    </p:set>
                                    <p:animEffect transition="in" filter="fade">
                                      <p:cBhvr>
                                        <p:cTn id="66" dur="1000"/>
                                        <p:tgtEl>
                                          <p:spTgt spid="66"/>
                                        </p:tgtEl>
                                      </p:cBhvr>
                                    </p:animEffect>
                                    <p:anim calcmode="lin" valueType="num">
                                      <p:cBhvr>
                                        <p:cTn id="67" dur="1000" fill="hold"/>
                                        <p:tgtEl>
                                          <p:spTgt spid="66"/>
                                        </p:tgtEl>
                                        <p:attrNameLst>
                                          <p:attrName>ppt_x</p:attrName>
                                        </p:attrNameLst>
                                      </p:cBhvr>
                                      <p:tavLst>
                                        <p:tav tm="0">
                                          <p:val>
                                            <p:strVal val="#ppt_x"/>
                                          </p:val>
                                        </p:tav>
                                        <p:tav tm="100000">
                                          <p:val>
                                            <p:strVal val="#ppt_x"/>
                                          </p:val>
                                        </p:tav>
                                      </p:tavLst>
                                    </p:anim>
                                    <p:anim calcmode="lin" valueType="num">
                                      <p:cBhvr>
                                        <p:cTn id="68"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63"/>
                                        </p:tgtEl>
                                        <p:attrNameLst>
                                          <p:attrName>style.visibility</p:attrName>
                                        </p:attrNameLst>
                                      </p:cBhvr>
                                      <p:to>
                                        <p:strVal val="visible"/>
                                      </p:to>
                                    </p:set>
                                    <p:animEffect transition="in" filter="fade">
                                      <p:cBhvr>
                                        <p:cTn id="73" dur="1000"/>
                                        <p:tgtEl>
                                          <p:spTgt spid="63"/>
                                        </p:tgtEl>
                                      </p:cBhvr>
                                    </p:animEffect>
                                    <p:anim calcmode="lin" valueType="num">
                                      <p:cBhvr>
                                        <p:cTn id="74" dur="1000" fill="hold"/>
                                        <p:tgtEl>
                                          <p:spTgt spid="63"/>
                                        </p:tgtEl>
                                        <p:attrNameLst>
                                          <p:attrName>ppt_x</p:attrName>
                                        </p:attrNameLst>
                                      </p:cBhvr>
                                      <p:tavLst>
                                        <p:tav tm="0">
                                          <p:val>
                                            <p:strVal val="#ppt_x"/>
                                          </p:val>
                                        </p:tav>
                                        <p:tav tm="100000">
                                          <p:val>
                                            <p:strVal val="#ppt_x"/>
                                          </p:val>
                                        </p:tav>
                                      </p:tavLst>
                                    </p:anim>
                                    <p:anim calcmode="lin" valueType="num">
                                      <p:cBhvr>
                                        <p:cTn id="75"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grpId="0" nodeType="clickEffect">
                                  <p:stCondLst>
                                    <p:cond delay="0"/>
                                  </p:stCondLst>
                                  <p:childTnLst>
                                    <p:set>
                                      <p:cBhvr>
                                        <p:cTn id="79" dur="1" fill="hold">
                                          <p:stCondLst>
                                            <p:cond delay="0"/>
                                          </p:stCondLst>
                                        </p:cTn>
                                        <p:tgtEl>
                                          <p:spTgt spid="67"/>
                                        </p:tgtEl>
                                        <p:attrNameLst>
                                          <p:attrName>style.visibility</p:attrName>
                                        </p:attrNameLst>
                                      </p:cBhvr>
                                      <p:to>
                                        <p:strVal val="visible"/>
                                      </p:to>
                                    </p:set>
                                    <p:animEffect transition="in" filter="fade">
                                      <p:cBhvr>
                                        <p:cTn id="80" dur="1000"/>
                                        <p:tgtEl>
                                          <p:spTgt spid="67"/>
                                        </p:tgtEl>
                                      </p:cBhvr>
                                    </p:animEffect>
                                    <p:anim calcmode="lin" valueType="num">
                                      <p:cBhvr>
                                        <p:cTn id="81" dur="1000" fill="hold"/>
                                        <p:tgtEl>
                                          <p:spTgt spid="67"/>
                                        </p:tgtEl>
                                        <p:attrNameLst>
                                          <p:attrName>ppt_x</p:attrName>
                                        </p:attrNameLst>
                                      </p:cBhvr>
                                      <p:tavLst>
                                        <p:tav tm="0">
                                          <p:val>
                                            <p:strVal val="#ppt_x"/>
                                          </p:val>
                                        </p:tav>
                                        <p:tav tm="100000">
                                          <p:val>
                                            <p:strVal val="#ppt_x"/>
                                          </p:val>
                                        </p:tav>
                                      </p:tavLst>
                                    </p:anim>
                                    <p:anim calcmode="lin" valueType="num">
                                      <p:cBhvr>
                                        <p:cTn id="82" dur="1000" fill="hold"/>
                                        <p:tgtEl>
                                          <p:spTgt spid="67"/>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64"/>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68"/>
                                        </p:tgtEl>
                                        <p:attrNameLst>
                                          <p:attrName>style.visibility</p:attrName>
                                        </p:attrNameLst>
                                      </p:cBhvr>
                                      <p:to>
                                        <p:strVal val="visible"/>
                                      </p:to>
                                    </p:set>
                                    <p:animEffect transition="in" filter="fade">
                                      <p:cBhvr>
                                        <p:cTn id="91" dur="500"/>
                                        <p:tgtEl>
                                          <p:spTgt spid="68"/>
                                        </p:tgtEl>
                                      </p:cBhvr>
                                    </p:animEffect>
                                  </p:childTnLst>
                                </p:cTn>
                              </p:par>
                            </p:childTnLst>
                          </p:cTn>
                        </p:par>
                      </p:childTnLst>
                    </p:cTn>
                  </p:par>
                  <p:par>
                    <p:cTn id="92" fill="hold">
                      <p:stCondLst>
                        <p:cond delay="indefinite"/>
                      </p:stCondLst>
                      <p:childTnLst>
                        <p:par>
                          <p:cTn id="93" fill="hold">
                            <p:stCondLst>
                              <p:cond delay="0"/>
                            </p:stCondLst>
                            <p:childTnLst>
                              <p:par>
                                <p:cTn id="94" presetID="2" presetClass="entr" presetSubtype="4" fill="hold" grpId="0" nodeType="clickEffect">
                                  <p:stCondLst>
                                    <p:cond delay="0"/>
                                  </p:stCondLst>
                                  <p:childTnLst>
                                    <p:set>
                                      <p:cBhvr>
                                        <p:cTn id="95" dur="1" fill="hold">
                                          <p:stCondLst>
                                            <p:cond delay="0"/>
                                          </p:stCondLst>
                                        </p:cTn>
                                        <p:tgtEl>
                                          <p:spTgt spid="69"/>
                                        </p:tgtEl>
                                        <p:attrNameLst>
                                          <p:attrName>style.visibility</p:attrName>
                                        </p:attrNameLst>
                                      </p:cBhvr>
                                      <p:to>
                                        <p:strVal val="visible"/>
                                      </p:to>
                                    </p:set>
                                    <p:anim calcmode="lin" valueType="num">
                                      <p:cBhvr additive="base">
                                        <p:cTn id="96" dur="500" fill="hold"/>
                                        <p:tgtEl>
                                          <p:spTgt spid="69"/>
                                        </p:tgtEl>
                                        <p:attrNameLst>
                                          <p:attrName>ppt_x</p:attrName>
                                        </p:attrNameLst>
                                      </p:cBhvr>
                                      <p:tavLst>
                                        <p:tav tm="0">
                                          <p:val>
                                            <p:strVal val="#ppt_x"/>
                                          </p:val>
                                        </p:tav>
                                        <p:tav tm="100000">
                                          <p:val>
                                            <p:strVal val="#ppt_x"/>
                                          </p:val>
                                        </p:tav>
                                      </p:tavLst>
                                    </p:anim>
                                    <p:anim calcmode="lin" valueType="num">
                                      <p:cBhvr additive="base">
                                        <p:cTn id="97" dur="500" fill="hold"/>
                                        <p:tgtEl>
                                          <p:spTgt spid="69"/>
                                        </p:tgtEl>
                                        <p:attrNameLst>
                                          <p:attrName>ppt_y</p:attrName>
                                        </p:attrNameLst>
                                      </p:cBhvr>
                                      <p:tavLst>
                                        <p:tav tm="0">
                                          <p:val>
                                            <p:strVal val="1+#ppt_h/2"/>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2" presetClass="entr" presetSubtype="4" fill="hold" nodeType="clickEffect">
                                  <p:stCondLst>
                                    <p:cond delay="0"/>
                                  </p:stCondLst>
                                  <p:childTnLst>
                                    <p:set>
                                      <p:cBhvr>
                                        <p:cTn id="101" dur="1" fill="hold">
                                          <p:stCondLst>
                                            <p:cond delay="0"/>
                                          </p:stCondLst>
                                        </p:cTn>
                                        <p:tgtEl>
                                          <p:spTgt spid="6"/>
                                        </p:tgtEl>
                                        <p:attrNameLst>
                                          <p:attrName>style.visibility</p:attrName>
                                        </p:attrNameLst>
                                      </p:cBhvr>
                                      <p:to>
                                        <p:strVal val="visible"/>
                                      </p:to>
                                    </p:set>
                                    <p:anim calcmode="lin" valueType="num">
                                      <p:cBhvr additive="base">
                                        <p:cTn id="102" dur="500" fill="hold"/>
                                        <p:tgtEl>
                                          <p:spTgt spid="6"/>
                                        </p:tgtEl>
                                        <p:attrNameLst>
                                          <p:attrName>ppt_x</p:attrName>
                                        </p:attrNameLst>
                                      </p:cBhvr>
                                      <p:tavLst>
                                        <p:tav tm="0">
                                          <p:val>
                                            <p:strVal val="#ppt_x"/>
                                          </p:val>
                                        </p:tav>
                                        <p:tav tm="100000">
                                          <p:val>
                                            <p:strVal val="#ppt_x"/>
                                          </p:val>
                                        </p:tav>
                                      </p:tavLst>
                                    </p:anim>
                                    <p:anim calcmode="lin" valueType="num">
                                      <p:cBhvr additive="base">
                                        <p:cTn id="10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grpId="0" nodeType="clickEffect">
                                  <p:stCondLst>
                                    <p:cond delay="0"/>
                                  </p:stCondLst>
                                  <p:childTnLst>
                                    <p:set>
                                      <p:cBhvr>
                                        <p:cTn id="107" dur="1" fill="hold">
                                          <p:stCondLst>
                                            <p:cond delay="0"/>
                                          </p:stCondLst>
                                        </p:cTn>
                                        <p:tgtEl>
                                          <p:spTgt spid="70"/>
                                        </p:tgtEl>
                                        <p:attrNameLst>
                                          <p:attrName>style.visibility</p:attrName>
                                        </p:attrNameLst>
                                      </p:cBhvr>
                                      <p:to>
                                        <p:strVal val="visible"/>
                                      </p:to>
                                    </p:set>
                                    <p:animEffect transition="in" filter="fade">
                                      <p:cBhvr>
                                        <p:cTn id="108" dur="500"/>
                                        <p:tgtEl>
                                          <p:spTgt spid="70"/>
                                        </p:tgtEl>
                                      </p:cBhvr>
                                    </p:animEffect>
                                  </p:childTnLst>
                                </p:cTn>
                              </p:par>
                            </p:childTnLst>
                          </p:cTn>
                        </p:par>
                      </p:childTnLst>
                    </p:cTn>
                  </p:par>
                  <p:par>
                    <p:cTn id="109" fill="hold">
                      <p:stCondLst>
                        <p:cond delay="indefinite"/>
                      </p:stCondLst>
                      <p:childTnLst>
                        <p:par>
                          <p:cTn id="110" fill="hold">
                            <p:stCondLst>
                              <p:cond delay="0"/>
                            </p:stCondLst>
                            <p:childTnLst>
                              <p:par>
                                <p:cTn id="111" presetID="2" presetClass="entr" presetSubtype="4" fill="hold" grpId="0" nodeType="clickEffect">
                                  <p:stCondLst>
                                    <p:cond delay="0"/>
                                  </p:stCondLst>
                                  <p:childTnLst>
                                    <p:set>
                                      <p:cBhvr>
                                        <p:cTn id="112" dur="1" fill="hold">
                                          <p:stCondLst>
                                            <p:cond delay="0"/>
                                          </p:stCondLst>
                                        </p:cTn>
                                        <p:tgtEl>
                                          <p:spTgt spid="72"/>
                                        </p:tgtEl>
                                        <p:attrNameLst>
                                          <p:attrName>style.visibility</p:attrName>
                                        </p:attrNameLst>
                                      </p:cBhvr>
                                      <p:to>
                                        <p:strVal val="visible"/>
                                      </p:to>
                                    </p:set>
                                    <p:anim calcmode="lin" valueType="num">
                                      <p:cBhvr additive="base">
                                        <p:cTn id="113" dur="500" fill="hold"/>
                                        <p:tgtEl>
                                          <p:spTgt spid="72"/>
                                        </p:tgtEl>
                                        <p:attrNameLst>
                                          <p:attrName>ppt_x</p:attrName>
                                        </p:attrNameLst>
                                      </p:cBhvr>
                                      <p:tavLst>
                                        <p:tav tm="0">
                                          <p:val>
                                            <p:strVal val="#ppt_x"/>
                                          </p:val>
                                        </p:tav>
                                        <p:tav tm="100000">
                                          <p:val>
                                            <p:strVal val="#ppt_x"/>
                                          </p:val>
                                        </p:tav>
                                      </p:tavLst>
                                    </p:anim>
                                    <p:anim calcmode="lin" valueType="num">
                                      <p:cBhvr additive="base">
                                        <p:cTn id="114"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 grpId="0" animBg="1"/>
      <p:bldP spid="16" grpId="1" animBg="1"/>
      <p:bldP spid="43" grpId="0"/>
      <p:bldP spid="51" grpId="0" animBg="1"/>
      <p:bldP spid="55" grpId="0"/>
      <p:bldP spid="57" grpId="0" animBg="1"/>
      <p:bldP spid="61" grpId="0"/>
      <p:bldP spid="63" grpId="0" animBg="1"/>
      <p:bldP spid="67" grpId="0"/>
      <p:bldP spid="68" grpId="0" animBg="1"/>
      <p:bldP spid="69" grpId="0"/>
      <p:bldP spid="70" grpId="0" animBg="1"/>
      <p:bldP spid="7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alpha val="36000"/>
          </a:schemeClr>
        </a:solidFill>
        <a:effectLst/>
      </p:bgPr>
    </p:bg>
    <p:spTree>
      <p:nvGrpSpPr>
        <p:cNvPr id="1" name=""/>
        <p:cNvGrpSpPr/>
        <p:nvPr/>
      </p:nvGrpSpPr>
      <p:grpSpPr>
        <a:xfrm>
          <a:off x="0" y="0"/>
          <a:ext cx="0" cy="0"/>
          <a:chOff x="0" y="0"/>
          <a:chExt cx="0" cy="0"/>
        </a:xfrm>
      </p:grpSpPr>
      <p:sp>
        <p:nvSpPr>
          <p:cNvPr id="4" name="Rounded Rectangle 3"/>
          <p:cNvSpPr/>
          <p:nvPr/>
        </p:nvSpPr>
        <p:spPr>
          <a:xfrm>
            <a:off x="1106669" y="1751528"/>
            <a:ext cx="4044461" cy="1617131"/>
          </a:xfrm>
          <a:prstGeom prst="roundRect">
            <a:avLst>
              <a:gd name="adj" fmla="val 50000"/>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800" b="1" dirty="0" smtClean="0">
                <a:solidFill>
                  <a:schemeClr val="tx1"/>
                </a:solidFill>
                <a:latin typeface="Times New Roman" pitchFamily="18" charset="0"/>
                <a:cs typeface="Times New Roman" pitchFamily="18" charset="0"/>
              </a:rPr>
              <a:t>ĐẶC ĐIỂM CỦA HĐTN VÀ HĐ TNHN</a:t>
            </a:r>
            <a:endParaRPr lang="en-US" sz="2800" b="1" dirty="0">
              <a:solidFill>
                <a:schemeClr val="tx1"/>
              </a:solidFill>
              <a:latin typeface="Times New Roman" pitchFamily="18" charset="0"/>
              <a:cs typeface="Times New Roman" pitchFamily="18" charset="0"/>
            </a:endParaRPr>
          </a:p>
        </p:txBody>
      </p:sp>
      <p:sp>
        <p:nvSpPr>
          <p:cNvPr id="20" name="Rounded Rectangle 19"/>
          <p:cNvSpPr/>
          <p:nvPr/>
        </p:nvSpPr>
        <p:spPr>
          <a:xfrm>
            <a:off x="5457592" y="424566"/>
            <a:ext cx="5128346" cy="1229536"/>
          </a:xfrm>
          <a:prstGeom prst="roundRect">
            <a:avLst>
              <a:gd name="adj" fmla="val 50000"/>
            </a:avLst>
          </a:prstGeom>
          <a:solidFill>
            <a:srgbClr val="0070C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Times New Roman" pitchFamily="18" charset="0"/>
                <a:cs typeface="Times New Roman" pitchFamily="18" charset="0"/>
              </a:rPr>
              <a:t>L</a:t>
            </a:r>
            <a:r>
              <a:rPr lang="en-US" sz="2400" dirty="0" err="1" smtClean="0">
                <a:latin typeface="Times New Roman" pitchFamily="18" charset="0"/>
                <a:cs typeface="Times New Roman" pitchFamily="18" charset="0"/>
              </a:rPr>
              <a:t>à</a:t>
            </a:r>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hoạt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động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giáo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dục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bắt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buộc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được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thực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từ</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lớp</a:t>
            </a:r>
            <a:r>
              <a:rPr lang="en-US" sz="2400" dirty="0">
                <a:latin typeface="Times New Roman" pitchFamily="18" charset="0"/>
                <a:cs typeface="Times New Roman" pitchFamily="18" charset="0"/>
              </a:rPr>
              <a:t> 1 </a:t>
            </a:r>
            <a:r>
              <a:rPr lang="en-US" sz="2400" dirty="0" err="1">
                <a:latin typeface="Times New Roman" pitchFamily="18" charset="0"/>
                <a:cs typeface="Times New Roman" pitchFamily="18" charset="0"/>
              </a:rPr>
              <a:t>đến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lớp</a:t>
            </a:r>
            <a:r>
              <a:rPr lang="en-US" sz="2400" dirty="0">
                <a:latin typeface="Times New Roman" pitchFamily="18" charset="0"/>
                <a:cs typeface="Times New Roman" pitchFamily="18" charset="0"/>
              </a:rPr>
              <a:t> 12</a:t>
            </a:r>
            <a:endParaRPr lang="en-US" sz="2400" b="1" dirty="0">
              <a:latin typeface="Times New Roman" panose="02020603050405020304" pitchFamily="18" charset="0"/>
              <a:cs typeface="Times New Roman" panose="02020603050405020304" pitchFamily="18" charset="0"/>
            </a:endParaRPr>
          </a:p>
        </p:txBody>
      </p:sp>
      <p:sp>
        <p:nvSpPr>
          <p:cNvPr id="27" name="Rounded Rectangle 26"/>
          <p:cNvSpPr/>
          <p:nvPr/>
        </p:nvSpPr>
        <p:spPr>
          <a:xfrm>
            <a:off x="5664925" y="1751527"/>
            <a:ext cx="5612676" cy="1280695"/>
          </a:xfrm>
          <a:prstGeom prst="roundRect">
            <a:avLst>
              <a:gd name="adj" fmla="val 50000"/>
            </a:avLst>
          </a:prstGeom>
          <a:solidFill>
            <a:srgbClr val="0070C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err="1">
                <a:latin typeface="Times New Roman" pitchFamily="18" charset="0"/>
                <a:cs typeface="Times New Roman" pitchFamily="18" charset="0"/>
              </a:rPr>
              <a:t>L</a:t>
            </a:r>
            <a:r>
              <a:rPr lang="en-US" sz="2400" dirty="0" err="1" smtClean="0">
                <a:latin typeface="Times New Roman" pitchFamily="18" charset="0"/>
                <a:cs typeface="Times New Roman" pitchFamily="18" charset="0"/>
              </a:rPr>
              <a:t>à</a:t>
            </a:r>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hoạt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động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giáo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dục</a:t>
            </a:r>
            <a:r>
              <a:rPr lang="en-US" sz="2400" dirty="0">
                <a:latin typeface="Times New Roman" pitchFamily="18" charset="0"/>
                <a:cs typeface="Times New Roman" pitchFamily="18" charset="0"/>
              </a:rPr>
              <a:t> do </a:t>
            </a:r>
            <a:r>
              <a:rPr lang="en-US" sz="2400" dirty="0" err="1">
                <a:latin typeface="Times New Roman" pitchFamily="18" charset="0"/>
                <a:cs typeface="Times New Roman" pitchFamily="18" charset="0"/>
              </a:rPr>
              <a:t>nhà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giáo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dục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định</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hướng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thiết</a:t>
            </a:r>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kế</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hướng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dẫn</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thực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hiện</a:t>
            </a:r>
            <a:r>
              <a:rPr lang="en-US" sz="2400" dirty="0" smtClean="0">
                <a:latin typeface="Times New Roman" pitchFamily="18" charset="0"/>
                <a:cs typeface="Times New Roman" pitchFamily="18" charset="0"/>
              </a:rPr>
              <a:t>.</a:t>
            </a:r>
            <a:endParaRPr lang="en-US" sz="2400" b="1" dirty="0">
              <a:latin typeface="Times New Roman" panose="02020603050405020304" pitchFamily="18" charset="0"/>
              <a:cs typeface="Times New Roman" panose="02020603050405020304" pitchFamily="18" charset="0"/>
            </a:endParaRPr>
          </a:p>
        </p:txBody>
      </p:sp>
      <p:sp>
        <p:nvSpPr>
          <p:cNvPr id="28" name="Rounded Rectangle 27"/>
          <p:cNvSpPr/>
          <p:nvPr/>
        </p:nvSpPr>
        <p:spPr>
          <a:xfrm>
            <a:off x="4726546" y="3271233"/>
            <a:ext cx="7465453" cy="1584102"/>
          </a:xfrm>
          <a:prstGeom prst="roundRect">
            <a:avLst>
              <a:gd name="adj" fmla="val 50000"/>
            </a:avLst>
          </a:prstGeom>
          <a:solidFill>
            <a:srgbClr val="0070C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r>
              <a:rPr lang="vi-VN" dirty="0" smtClean="0"/>
              <a:t> </a:t>
            </a:r>
            <a:r>
              <a:rPr lang="en-US" sz="2400" dirty="0">
                <a:latin typeface="Times New Roman" pitchFamily="18" charset="0"/>
                <a:cs typeface="Times New Roman" pitchFamily="18" charset="0"/>
              </a:rPr>
              <a:t>T</a:t>
            </a:r>
            <a:r>
              <a:rPr lang="vi-VN" sz="2400" dirty="0" smtClean="0">
                <a:latin typeface="Times New Roman" pitchFamily="18" charset="0"/>
                <a:cs typeface="Times New Roman" pitchFamily="18" charset="0"/>
              </a:rPr>
              <a:t>ạo </a:t>
            </a:r>
            <a:r>
              <a:rPr lang="vi-VN" sz="2400" dirty="0">
                <a:latin typeface="Times New Roman" pitchFamily="18" charset="0"/>
                <a:cs typeface="Times New Roman" pitchFamily="18" charset="0"/>
              </a:rPr>
              <a:t>cơ hội cho học sinh tiếp cận thực tế, thể nghiệm các cảm xúc tích cực, khai thác những</a:t>
            </a:r>
            <a:br>
              <a:rPr lang="vi-VN" sz="2400" dirty="0">
                <a:latin typeface="Times New Roman" pitchFamily="18" charset="0"/>
                <a:cs typeface="Times New Roman" pitchFamily="18" charset="0"/>
              </a:rPr>
            </a:br>
            <a:r>
              <a:rPr lang="vi-VN" sz="2400" dirty="0">
                <a:latin typeface="Times New Roman" pitchFamily="18" charset="0"/>
                <a:cs typeface="Times New Roman" pitchFamily="18" charset="0"/>
              </a:rPr>
              <a:t>kinh nghiệm đã có và huy động tổng hợp kiến thức, kĩ năng của các môn </a:t>
            </a:r>
            <a:r>
              <a:rPr lang="vi-VN" sz="2400" dirty="0" smtClean="0">
                <a:latin typeface="Times New Roman" pitchFamily="18" charset="0"/>
                <a:cs typeface="Times New Roman" pitchFamily="18" charset="0"/>
              </a:rPr>
              <a:t>học</a:t>
            </a:r>
            <a:r>
              <a:rPr lang="en-US" sz="2400" dirty="0" smtClean="0">
                <a:latin typeface="Times New Roman" pitchFamily="18" charset="0"/>
                <a:cs typeface="Times New Roman" pitchFamily="18" charset="0"/>
              </a:rPr>
              <a:t>.</a:t>
            </a:r>
            <a:r>
              <a:rPr lang="vi-VN" sz="2400" dirty="0" smtClean="0">
                <a:latin typeface="Times New Roman" pitchFamily="18" charset="0"/>
                <a:cs typeface="Times New Roman" pitchFamily="18" charset="0"/>
              </a:rPr>
              <a:t> </a:t>
            </a:r>
            <a:r>
              <a:rPr lang="vi-VN" sz="2400" dirty="0">
                <a:latin typeface="Times New Roman" pitchFamily="18" charset="0"/>
                <a:cs typeface="Times New Roman" pitchFamily="18" charset="0"/>
              </a:rPr>
              <a:t/>
            </a:r>
            <a:br>
              <a:rPr lang="vi-VN" sz="2400" dirty="0">
                <a:latin typeface="Times New Roman" pitchFamily="18" charset="0"/>
                <a:cs typeface="Times New Roman" pitchFamily="18" charset="0"/>
              </a:rPr>
            </a:br>
            <a:endParaRPr lang="en-US" sz="2400" b="1" dirty="0">
              <a:latin typeface="Times New Roman" panose="02020603050405020304" pitchFamily="18" charset="0"/>
              <a:cs typeface="Times New Roman" panose="02020603050405020304" pitchFamily="18" charset="0"/>
            </a:endParaRPr>
          </a:p>
        </p:txBody>
      </p:sp>
      <p:sp>
        <p:nvSpPr>
          <p:cNvPr id="29" name="Rounded Rectangle 28"/>
          <p:cNvSpPr/>
          <p:nvPr/>
        </p:nvSpPr>
        <p:spPr>
          <a:xfrm>
            <a:off x="4997003" y="5045539"/>
            <a:ext cx="6937425" cy="1522686"/>
          </a:xfrm>
          <a:prstGeom prst="roundRect">
            <a:avLst>
              <a:gd name="adj" fmla="val 50000"/>
            </a:avLst>
          </a:prstGeom>
          <a:solidFill>
            <a:srgbClr val="0070C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err="1">
                <a:latin typeface="Times New Roman" pitchFamily="18" charset="0"/>
                <a:cs typeface="Times New Roman" pitchFamily="18" charset="0"/>
              </a:rPr>
              <a:t>G</a:t>
            </a:r>
            <a:r>
              <a:rPr lang="en-US" sz="2400" dirty="0" err="1" smtClean="0">
                <a:latin typeface="Times New Roman" pitchFamily="18" charset="0"/>
                <a:cs typeface="Times New Roman" pitchFamily="18" charset="0"/>
              </a:rPr>
              <a:t>óp</a:t>
            </a:r>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phần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hình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thành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triển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phẩm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chất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chủ</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yếu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năng</a:t>
            </a:r>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lực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chung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năng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lực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đặc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thù</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sinh</a:t>
            </a:r>
            <a:r>
              <a:rPr lang="en-US" sz="2400" dirty="0" smtClean="0">
                <a:latin typeface="Times New Roman" pitchFamily="18" charset="0"/>
                <a:cs typeface="Times New Roman" pitchFamily="18" charset="0"/>
              </a:rPr>
              <a:t>.</a:t>
            </a:r>
            <a:endParaRPr lang="en-US" sz="2400" b="1" dirty="0">
              <a:latin typeface="Times New Roman" panose="02020603050405020304" pitchFamily="18" charset="0"/>
              <a:cs typeface="Times New Roman" panose="02020603050405020304" pitchFamily="18" charset="0"/>
            </a:endParaRPr>
          </a:p>
        </p:txBody>
      </p:sp>
      <p:cxnSp>
        <p:nvCxnSpPr>
          <p:cNvPr id="41" name="Straight Arrow Connector 40"/>
          <p:cNvCxnSpPr/>
          <p:nvPr/>
        </p:nvCxnSpPr>
        <p:spPr>
          <a:xfrm flipV="1">
            <a:off x="3128900" y="757296"/>
            <a:ext cx="2536025" cy="99423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endCxn id="27" idx="1"/>
          </p:cNvCxnSpPr>
          <p:nvPr/>
        </p:nvCxnSpPr>
        <p:spPr>
          <a:xfrm>
            <a:off x="3090842" y="1842968"/>
            <a:ext cx="2574083" cy="548907"/>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3046109" y="1884410"/>
            <a:ext cx="2053429" cy="2178874"/>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3128900" y="2025242"/>
            <a:ext cx="2112321" cy="3496327"/>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0759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grpId="1" nodeType="clickEffect">
                                  <p:stCondLst>
                                    <p:cond delay="0"/>
                                  </p:stCondLst>
                                  <p:childTnLst>
                                    <p:animMotion origin="layout" path="M -4.79167E-6 -2.96296E-6 L -0.11302 -0.16944 " pathEditMode="relative" rAng="0" ptsTypes="AA">
                                      <p:cBhvr>
                                        <p:cTn id="11" dur="500" fill="hold"/>
                                        <p:tgtEl>
                                          <p:spTgt spid="4"/>
                                        </p:tgtEl>
                                        <p:attrNameLst>
                                          <p:attrName>ppt_x</p:attrName>
                                          <p:attrName>ppt_y</p:attrName>
                                        </p:attrNameLst>
                                      </p:cBhvr>
                                      <p:rCtr x="-5651" y="-8472"/>
                                    </p:animMotion>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41"/>
                                        </p:tgtEl>
                                        <p:attrNameLst>
                                          <p:attrName>style.visibility</p:attrName>
                                        </p:attrNameLst>
                                      </p:cBhvr>
                                      <p:to>
                                        <p:strVal val="visible"/>
                                      </p:to>
                                    </p:set>
                                    <p:anim calcmode="lin" valueType="num">
                                      <p:cBhvr additive="base">
                                        <p:cTn id="16" dur="500" fill="hold"/>
                                        <p:tgtEl>
                                          <p:spTgt spid="41"/>
                                        </p:tgtEl>
                                        <p:attrNameLst>
                                          <p:attrName>ppt_x</p:attrName>
                                        </p:attrNameLst>
                                      </p:cBhvr>
                                      <p:tavLst>
                                        <p:tav tm="0">
                                          <p:val>
                                            <p:strVal val="#ppt_x"/>
                                          </p:val>
                                        </p:tav>
                                        <p:tav tm="100000">
                                          <p:val>
                                            <p:strVal val="#ppt_x"/>
                                          </p:val>
                                        </p:tav>
                                      </p:tavLst>
                                    </p:anim>
                                    <p:anim calcmode="lin" valueType="num">
                                      <p:cBhvr additive="base">
                                        <p:cTn id="17" dur="500" fill="hold"/>
                                        <p:tgtEl>
                                          <p:spTgt spid="41"/>
                                        </p:tgtEl>
                                        <p:attrNameLst>
                                          <p:attrName>ppt_y</p:attrName>
                                        </p:attrNameLst>
                                      </p:cBhvr>
                                      <p:tavLst>
                                        <p:tav tm="0">
                                          <p:val>
                                            <p:strVal val="1+#ppt_h/2"/>
                                          </p:val>
                                        </p:tav>
                                        <p:tav tm="100000">
                                          <p:val>
                                            <p:strVal val="#ppt_y"/>
                                          </p:val>
                                        </p:tav>
                                      </p:tavLst>
                                    </p:anim>
                                  </p:childTnLst>
                                </p:cTn>
                              </p:par>
                            </p:childTnLst>
                          </p:cTn>
                        </p:par>
                        <p:par>
                          <p:cTn id="18" fill="hold">
                            <p:stCondLst>
                              <p:cond delay="500"/>
                            </p:stCondLst>
                            <p:childTnLst>
                              <p:par>
                                <p:cTn id="19" presetID="53" presetClass="entr" presetSubtype="16" fill="hold" grpId="0" nodeType="after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fltVal val="0"/>
                                          </p:val>
                                        </p:tav>
                                        <p:tav tm="100000">
                                          <p:val>
                                            <p:strVal val="#ppt_w"/>
                                          </p:val>
                                        </p:tav>
                                      </p:tavLst>
                                    </p:anim>
                                    <p:anim calcmode="lin" valueType="num">
                                      <p:cBhvr>
                                        <p:cTn id="22" dur="500" fill="hold"/>
                                        <p:tgtEl>
                                          <p:spTgt spid="20"/>
                                        </p:tgtEl>
                                        <p:attrNameLst>
                                          <p:attrName>ppt_h</p:attrName>
                                        </p:attrNameLst>
                                      </p:cBhvr>
                                      <p:tavLst>
                                        <p:tav tm="0">
                                          <p:val>
                                            <p:fltVal val="0"/>
                                          </p:val>
                                        </p:tav>
                                        <p:tav tm="100000">
                                          <p:val>
                                            <p:strVal val="#ppt_h"/>
                                          </p:val>
                                        </p:tav>
                                      </p:tavLst>
                                    </p:anim>
                                    <p:animEffect transition="in" filter="fade">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43"/>
                                        </p:tgtEl>
                                        <p:attrNameLst>
                                          <p:attrName>style.visibility</p:attrName>
                                        </p:attrNameLst>
                                      </p:cBhvr>
                                      <p:to>
                                        <p:strVal val="visible"/>
                                      </p:to>
                                    </p:set>
                                    <p:anim calcmode="lin" valueType="num">
                                      <p:cBhvr additive="base">
                                        <p:cTn id="28" dur="500" fill="hold"/>
                                        <p:tgtEl>
                                          <p:spTgt spid="43"/>
                                        </p:tgtEl>
                                        <p:attrNameLst>
                                          <p:attrName>ppt_x</p:attrName>
                                        </p:attrNameLst>
                                      </p:cBhvr>
                                      <p:tavLst>
                                        <p:tav tm="0">
                                          <p:val>
                                            <p:strVal val="#ppt_x"/>
                                          </p:val>
                                        </p:tav>
                                        <p:tav tm="100000">
                                          <p:val>
                                            <p:strVal val="#ppt_x"/>
                                          </p:val>
                                        </p:tav>
                                      </p:tavLst>
                                    </p:anim>
                                    <p:anim calcmode="lin" valueType="num">
                                      <p:cBhvr additive="base">
                                        <p:cTn id="29" dur="500" fill="hold"/>
                                        <p:tgtEl>
                                          <p:spTgt spid="43"/>
                                        </p:tgtEl>
                                        <p:attrNameLst>
                                          <p:attrName>ppt_y</p:attrName>
                                        </p:attrNameLst>
                                      </p:cBhvr>
                                      <p:tavLst>
                                        <p:tav tm="0">
                                          <p:val>
                                            <p:strVal val="1+#ppt_h/2"/>
                                          </p:val>
                                        </p:tav>
                                        <p:tav tm="100000">
                                          <p:val>
                                            <p:strVal val="#ppt_y"/>
                                          </p:val>
                                        </p:tav>
                                      </p:tavLst>
                                    </p:anim>
                                  </p:childTnLst>
                                </p:cTn>
                              </p:par>
                            </p:childTnLst>
                          </p:cTn>
                        </p:par>
                        <p:par>
                          <p:cTn id="30" fill="hold">
                            <p:stCondLst>
                              <p:cond delay="500"/>
                            </p:stCondLst>
                            <p:childTnLst>
                              <p:par>
                                <p:cTn id="31" presetID="53" presetClass="entr" presetSubtype="16" fill="hold" grpId="0" nodeType="afterEffect">
                                  <p:stCondLst>
                                    <p:cond delay="0"/>
                                  </p:stCondLst>
                                  <p:childTnLst>
                                    <p:set>
                                      <p:cBhvr>
                                        <p:cTn id="32" dur="1" fill="hold">
                                          <p:stCondLst>
                                            <p:cond delay="0"/>
                                          </p:stCondLst>
                                        </p:cTn>
                                        <p:tgtEl>
                                          <p:spTgt spid="27"/>
                                        </p:tgtEl>
                                        <p:attrNameLst>
                                          <p:attrName>style.visibility</p:attrName>
                                        </p:attrNameLst>
                                      </p:cBhvr>
                                      <p:to>
                                        <p:strVal val="visible"/>
                                      </p:to>
                                    </p:set>
                                    <p:anim calcmode="lin" valueType="num">
                                      <p:cBhvr>
                                        <p:cTn id="33" dur="500" fill="hold"/>
                                        <p:tgtEl>
                                          <p:spTgt spid="27"/>
                                        </p:tgtEl>
                                        <p:attrNameLst>
                                          <p:attrName>ppt_w</p:attrName>
                                        </p:attrNameLst>
                                      </p:cBhvr>
                                      <p:tavLst>
                                        <p:tav tm="0">
                                          <p:val>
                                            <p:fltVal val="0"/>
                                          </p:val>
                                        </p:tav>
                                        <p:tav tm="100000">
                                          <p:val>
                                            <p:strVal val="#ppt_w"/>
                                          </p:val>
                                        </p:tav>
                                      </p:tavLst>
                                    </p:anim>
                                    <p:anim calcmode="lin" valueType="num">
                                      <p:cBhvr>
                                        <p:cTn id="34" dur="500" fill="hold"/>
                                        <p:tgtEl>
                                          <p:spTgt spid="27"/>
                                        </p:tgtEl>
                                        <p:attrNameLst>
                                          <p:attrName>ppt_h</p:attrName>
                                        </p:attrNameLst>
                                      </p:cBhvr>
                                      <p:tavLst>
                                        <p:tav tm="0">
                                          <p:val>
                                            <p:fltVal val="0"/>
                                          </p:val>
                                        </p:tav>
                                        <p:tav tm="100000">
                                          <p:val>
                                            <p:strVal val="#ppt_h"/>
                                          </p:val>
                                        </p:tav>
                                      </p:tavLst>
                                    </p:anim>
                                    <p:animEffect transition="in" filter="fade">
                                      <p:cBhvr>
                                        <p:cTn id="35" dur="500"/>
                                        <p:tgtEl>
                                          <p:spTgt spid="27"/>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45"/>
                                        </p:tgtEl>
                                        <p:attrNameLst>
                                          <p:attrName>style.visibility</p:attrName>
                                        </p:attrNameLst>
                                      </p:cBhvr>
                                      <p:to>
                                        <p:strVal val="visible"/>
                                      </p:to>
                                    </p:set>
                                    <p:anim calcmode="lin" valueType="num">
                                      <p:cBhvr additive="base">
                                        <p:cTn id="40" dur="500" fill="hold"/>
                                        <p:tgtEl>
                                          <p:spTgt spid="45"/>
                                        </p:tgtEl>
                                        <p:attrNameLst>
                                          <p:attrName>ppt_x</p:attrName>
                                        </p:attrNameLst>
                                      </p:cBhvr>
                                      <p:tavLst>
                                        <p:tav tm="0">
                                          <p:val>
                                            <p:strVal val="#ppt_x"/>
                                          </p:val>
                                        </p:tav>
                                        <p:tav tm="100000">
                                          <p:val>
                                            <p:strVal val="#ppt_x"/>
                                          </p:val>
                                        </p:tav>
                                      </p:tavLst>
                                    </p:anim>
                                    <p:anim calcmode="lin" valueType="num">
                                      <p:cBhvr additive="base">
                                        <p:cTn id="41" dur="500" fill="hold"/>
                                        <p:tgtEl>
                                          <p:spTgt spid="45"/>
                                        </p:tgtEl>
                                        <p:attrNameLst>
                                          <p:attrName>ppt_y</p:attrName>
                                        </p:attrNameLst>
                                      </p:cBhvr>
                                      <p:tavLst>
                                        <p:tav tm="0">
                                          <p:val>
                                            <p:strVal val="1+#ppt_h/2"/>
                                          </p:val>
                                        </p:tav>
                                        <p:tav tm="100000">
                                          <p:val>
                                            <p:strVal val="#ppt_y"/>
                                          </p:val>
                                        </p:tav>
                                      </p:tavLst>
                                    </p:anim>
                                  </p:childTnLst>
                                </p:cTn>
                              </p:par>
                            </p:childTnLst>
                          </p:cTn>
                        </p:par>
                        <p:par>
                          <p:cTn id="42" fill="hold">
                            <p:stCondLst>
                              <p:cond delay="500"/>
                            </p:stCondLst>
                            <p:childTnLst>
                              <p:par>
                                <p:cTn id="43" presetID="53" presetClass="entr" presetSubtype="16" fill="hold" grpId="0" nodeType="afterEffect">
                                  <p:stCondLst>
                                    <p:cond delay="0"/>
                                  </p:stCondLst>
                                  <p:childTnLst>
                                    <p:set>
                                      <p:cBhvr>
                                        <p:cTn id="44" dur="1" fill="hold">
                                          <p:stCondLst>
                                            <p:cond delay="0"/>
                                          </p:stCondLst>
                                        </p:cTn>
                                        <p:tgtEl>
                                          <p:spTgt spid="28"/>
                                        </p:tgtEl>
                                        <p:attrNameLst>
                                          <p:attrName>style.visibility</p:attrName>
                                        </p:attrNameLst>
                                      </p:cBhvr>
                                      <p:to>
                                        <p:strVal val="visible"/>
                                      </p:to>
                                    </p:set>
                                    <p:anim calcmode="lin" valueType="num">
                                      <p:cBhvr>
                                        <p:cTn id="45" dur="500" fill="hold"/>
                                        <p:tgtEl>
                                          <p:spTgt spid="28"/>
                                        </p:tgtEl>
                                        <p:attrNameLst>
                                          <p:attrName>ppt_w</p:attrName>
                                        </p:attrNameLst>
                                      </p:cBhvr>
                                      <p:tavLst>
                                        <p:tav tm="0">
                                          <p:val>
                                            <p:fltVal val="0"/>
                                          </p:val>
                                        </p:tav>
                                        <p:tav tm="100000">
                                          <p:val>
                                            <p:strVal val="#ppt_w"/>
                                          </p:val>
                                        </p:tav>
                                      </p:tavLst>
                                    </p:anim>
                                    <p:anim calcmode="lin" valueType="num">
                                      <p:cBhvr>
                                        <p:cTn id="46" dur="500" fill="hold"/>
                                        <p:tgtEl>
                                          <p:spTgt spid="28"/>
                                        </p:tgtEl>
                                        <p:attrNameLst>
                                          <p:attrName>ppt_h</p:attrName>
                                        </p:attrNameLst>
                                      </p:cBhvr>
                                      <p:tavLst>
                                        <p:tav tm="0">
                                          <p:val>
                                            <p:fltVal val="0"/>
                                          </p:val>
                                        </p:tav>
                                        <p:tav tm="100000">
                                          <p:val>
                                            <p:strVal val="#ppt_h"/>
                                          </p:val>
                                        </p:tav>
                                      </p:tavLst>
                                    </p:anim>
                                    <p:animEffect transition="in" filter="fade">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47"/>
                                        </p:tgtEl>
                                        <p:attrNameLst>
                                          <p:attrName>style.visibility</p:attrName>
                                        </p:attrNameLst>
                                      </p:cBhvr>
                                      <p:to>
                                        <p:strVal val="visible"/>
                                      </p:to>
                                    </p:set>
                                    <p:anim calcmode="lin" valueType="num">
                                      <p:cBhvr additive="base">
                                        <p:cTn id="52" dur="500" fill="hold"/>
                                        <p:tgtEl>
                                          <p:spTgt spid="47"/>
                                        </p:tgtEl>
                                        <p:attrNameLst>
                                          <p:attrName>ppt_x</p:attrName>
                                        </p:attrNameLst>
                                      </p:cBhvr>
                                      <p:tavLst>
                                        <p:tav tm="0">
                                          <p:val>
                                            <p:strVal val="#ppt_x"/>
                                          </p:val>
                                        </p:tav>
                                        <p:tav tm="100000">
                                          <p:val>
                                            <p:strVal val="#ppt_x"/>
                                          </p:val>
                                        </p:tav>
                                      </p:tavLst>
                                    </p:anim>
                                    <p:anim calcmode="lin" valueType="num">
                                      <p:cBhvr additive="base">
                                        <p:cTn id="53" dur="500" fill="hold"/>
                                        <p:tgtEl>
                                          <p:spTgt spid="47"/>
                                        </p:tgtEl>
                                        <p:attrNameLst>
                                          <p:attrName>ppt_y</p:attrName>
                                        </p:attrNameLst>
                                      </p:cBhvr>
                                      <p:tavLst>
                                        <p:tav tm="0">
                                          <p:val>
                                            <p:strVal val="1+#ppt_h/2"/>
                                          </p:val>
                                        </p:tav>
                                        <p:tav tm="100000">
                                          <p:val>
                                            <p:strVal val="#ppt_y"/>
                                          </p:val>
                                        </p:tav>
                                      </p:tavLst>
                                    </p:anim>
                                  </p:childTnLst>
                                </p:cTn>
                              </p:par>
                            </p:childTnLst>
                          </p:cTn>
                        </p:par>
                        <p:par>
                          <p:cTn id="54" fill="hold">
                            <p:stCondLst>
                              <p:cond delay="500"/>
                            </p:stCondLst>
                            <p:childTnLst>
                              <p:par>
                                <p:cTn id="55" presetID="53" presetClass="entr" presetSubtype="16" fill="hold" grpId="0" nodeType="afterEffect">
                                  <p:stCondLst>
                                    <p:cond delay="0"/>
                                  </p:stCondLst>
                                  <p:childTnLst>
                                    <p:set>
                                      <p:cBhvr>
                                        <p:cTn id="56" dur="1" fill="hold">
                                          <p:stCondLst>
                                            <p:cond delay="0"/>
                                          </p:stCondLst>
                                        </p:cTn>
                                        <p:tgtEl>
                                          <p:spTgt spid="29"/>
                                        </p:tgtEl>
                                        <p:attrNameLst>
                                          <p:attrName>style.visibility</p:attrName>
                                        </p:attrNameLst>
                                      </p:cBhvr>
                                      <p:to>
                                        <p:strVal val="visible"/>
                                      </p:to>
                                    </p:set>
                                    <p:anim calcmode="lin" valueType="num">
                                      <p:cBhvr>
                                        <p:cTn id="57" dur="500" fill="hold"/>
                                        <p:tgtEl>
                                          <p:spTgt spid="29"/>
                                        </p:tgtEl>
                                        <p:attrNameLst>
                                          <p:attrName>ppt_w</p:attrName>
                                        </p:attrNameLst>
                                      </p:cBhvr>
                                      <p:tavLst>
                                        <p:tav tm="0">
                                          <p:val>
                                            <p:fltVal val="0"/>
                                          </p:val>
                                        </p:tav>
                                        <p:tav tm="100000">
                                          <p:val>
                                            <p:strVal val="#ppt_w"/>
                                          </p:val>
                                        </p:tav>
                                      </p:tavLst>
                                    </p:anim>
                                    <p:anim calcmode="lin" valueType="num">
                                      <p:cBhvr>
                                        <p:cTn id="58" dur="500" fill="hold"/>
                                        <p:tgtEl>
                                          <p:spTgt spid="29"/>
                                        </p:tgtEl>
                                        <p:attrNameLst>
                                          <p:attrName>ppt_h</p:attrName>
                                        </p:attrNameLst>
                                      </p:cBhvr>
                                      <p:tavLst>
                                        <p:tav tm="0">
                                          <p:val>
                                            <p:fltVal val="0"/>
                                          </p:val>
                                        </p:tav>
                                        <p:tav tm="100000">
                                          <p:val>
                                            <p:strVal val="#ppt_h"/>
                                          </p:val>
                                        </p:tav>
                                      </p:tavLst>
                                    </p:anim>
                                    <p:animEffect transition="in" filter="fade">
                                      <p:cBhvr>
                                        <p:cTn id="5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20" grpId="0" animBg="1"/>
      <p:bldP spid="27" grpId="0" animBg="1"/>
      <p:bldP spid="28" grpId="0" animBg="1"/>
      <p:bldP spid="2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551654" y="663184"/>
            <a:ext cx="4715692" cy="4715692"/>
          </a:xfrm>
          <a:prstGeom prst="ellipse">
            <a:avLst/>
          </a:prstGeom>
          <a:effectLst>
            <a:innerShdw blurRad="63500" dist="50800" dir="10800000">
              <a:schemeClr val="bg1">
                <a:alpha val="50000"/>
              </a:schemeClr>
            </a:innerShdw>
          </a:effectLst>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3200" b="1" dirty="0">
                <a:latin typeface="Times New Roman" pitchFamily="18" charset="0"/>
                <a:cs typeface="Times New Roman" pitchFamily="18" charset="0"/>
              </a:rPr>
              <a:t>QUAN ĐIỂM XÂY DỰNG CHƯƠNG TRÌNH</a:t>
            </a:r>
          </a:p>
        </p:txBody>
      </p:sp>
      <p:sp>
        <p:nvSpPr>
          <p:cNvPr id="5" name="Rounded Rectangle 4"/>
          <p:cNvSpPr/>
          <p:nvPr/>
        </p:nvSpPr>
        <p:spPr>
          <a:xfrm>
            <a:off x="2636772" y="210999"/>
            <a:ext cx="8992520" cy="2004663"/>
          </a:xfrm>
          <a:prstGeom prst="roundRect">
            <a:avLst>
              <a:gd name="adj" fmla="val 50000"/>
            </a:avLst>
          </a:prstGeom>
          <a:gradFill flip="none" rotWithShape="1">
            <a:gsLst>
              <a:gs pos="0">
                <a:schemeClr val="accent4">
                  <a:lumMod val="67000"/>
                </a:schemeClr>
              </a:gs>
              <a:gs pos="29000">
                <a:schemeClr val="accent4">
                  <a:lumMod val="97000"/>
                  <a:lumOff val="3000"/>
                </a:schemeClr>
              </a:gs>
              <a:gs pos="100000">
                <a:schemeClr val="accent4">
                  <a:lumMod val="60000"/>
                  <a:lumOff val="40000"/>
                </a:schemeClr>
              </a:gs>
            </a:gsLst>
            <a:lin ang="2700000" scaled="1"/>
            <a:tileRect/>
          </a:gradFill>
        </p:spPr>
        <p:style>
          <a:lnRef idx="0">
            <a:schemeClr val="accent4"/>
          </a:lnRef>
          <a:fillRef idx="3">
            <a:schemeClr val="accent4"/>
          </a:fillRef>
          <a:effectRef idx="3">
            <a:schemeClr val="accent4"/>
          </a:effectRef>
          <a:fontRef idx="minor">
            <a:schemeClr val="lt1"/>
          </a:fontRef>
        </p:style>
        <p:txBody>
          <a:bodyPr rtlCol="0" anchor="ctr"/>
          <a:lstStyle/>
          <a:p>
            <a:r>
              <a:rPr lang="en-US" sz="2800" dirty="0" err="1">
                <a:latin typeface="Times New Roman" pitchFamily="18" charset="0"/>
                <a:cs typeface="Times New Roman" pitchFamily="18" charset="0"/>
              </a:rPr>
              <a:t>Chương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được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xây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dựng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dựa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thuyết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hoạt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thuyết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về</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thuyết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học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tập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trải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nghiệm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lí</a:t>
            </a:r>
            <a:r>
              <a:rPr lang="en-US" sz="2800" dirty="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luận</a:t>
            </a:r>
            <a:r>
              <a:rPr lang="en-US" sz="2800" dirty="0" smtClean="0">
                <a:latin typeface="Times New Roman" pitchFamily="18" charset="0"/>
                <a:cs typeface="Times New Roman" pitchFamily="18" charset="0"/>
              </a:rPr>
              <a:t> </a:t>
            </a:r>
            <a:r>
              <a:rPr lang="en-US" sz="2800" dirty="0" err="1">
                <a:latin typeface="Times New Roman" pitchFamily="18" charset="0"/>
                <a:cs typeface="Times New Roman" pitchFamily="18" charset="0"/>
              </a:rPr>
              <a:t>giáo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dục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nói</a:t>
            </a:r>
            <a:r>
              <a:rPr lang="en-US" sz="2800" dirty="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chung</a:t>
            </a:r>
            <a:r>
              <a:rPr lang="en-US" sz="2800" dirty="0">
                <a:solidFill>
                  <a:schemeClr val="tx1"/>
                </a:solidFill>
                <a:latin typeface="Times New Roman" panose="02020603050405020304" pitchFamily="18" charset="0"/>
                <a:cs typeface="Times New Roman" panose="02020603050405020304" pitchFamily="18" charset="0"/>
              </a:rPr>
              <a:t>.</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14" name="Rounded Rectangle 13"/>
          <p:cNvSpPr/>
          <p:nvPr/>
        </p:nvSpPr>
        <p:spPr>
          <a:xfrm>
            <a:off x="3915178" y="2343955"/>
            <a:ext cx="8154902" cy="1855995"/>
          </a:xfrm>
          <a:prstGeom prst="roundRect">
            <a:avLst>
              <a:gd name="adj" fmla="val 50000"/>
            </a:avLst>
          </a:prstGeom>
          <a:gradFill flip="none" rotWithShape="1">
            <a:gsLst>
              <a:gs pos="0">
                <a:schemeClr val="accent4">
                  <a:lumMod val="67000"/>
                </a:schemeClr>
              </a:gs>
              <a:gs pos="29000">
                <a:schemeClr val="accent4">
                  <a:lumMod val="97000"/>
                  <a:lumOff val="3000"/>
                </a:schemeClr>
              </a:gs>
              <a:gs pos="100000">
                <a:schemeClr val="accent4">
                  <a:lumMod val="60000"/>
                  <a:lumOff val="40000"/>
                </a:schemeClr>
              </a:gs>
            </a:gsLst>
            <a:lin ang="2700000" scaled="1"/>
            <a:tileRect/>
          </a:gradFill>
        </p:spPr>
        <p:style>
          <a:lnRef idx="0">
            <a:schemeClr val="accent4"/>
          </a:lnRef>
          <a:fillRef idx="3">
            <a:schemeClr val="accent4"/>
          </a:fillRef>
          <a:effectRef idx="3">
            <a:schemeClr val="accent4"/>
          </a:effectRef>
          <a:fontRef idx="minor">
            <a:schemeClr val="lt1"/>
          </a:fontRef>
        </p:style>
        <p:txBody>
          <a:bodyPr rtlCol="0" anchor="ctr"/>
          <a:lstStyle/>
          <a:p>
            <a:pPr marL="0" lvl="1" algn="ctr"/>
            <a:r>
              <a:rPr lang="en-US" sz="2800" dirty="0" err="1">
                <a:latin typeface="Times New Roman" pitchFamily="18" charset="0"/>
                <a:cs typeface="Times New Roman" pitchFamily="18" charset="0"/>
              </a:rPr>
              <a:t>Chương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bảo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đảm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tính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chỉnh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sự</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triển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liên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tục</a:t>
            </a:r>
            <a:r>
              <a:rPr lang="en-US" sz="2800" dirty="0">
                <a:latin typeface="Times New Roman" pitchFamily="18" charset="0"/>
                <a:cs typeface="Times New Roman" pitchFamily="18" charset="0"/>
              </a:rPr>
              <a:t> qua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lớp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cấp</a:t>
            </a:r>
            <a:r>
              <a:rPr lang="en-US" sz="2800" dirty="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học</a:t>
            </a:r>
            <a:endParaRPr lang="en-US" sz="2800" dirty="0" smtClean="0">
              <a:latin typeface="Times New Roman" pitchFamily="18" charset="0"/>
              <a:cs typeface="Times New Roman" pitchFamily="18" charset="0"/>
            </a:endParaRPr>
          </a:p>
          <a:p>
            <a:pPr marL="0" lvl="1" algn="ct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đồng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tâm</a:t>
            </a:r>
            <a:r>
              <a:rPr lang="en-US" sz="2800" dirty="0" smtClean="0">
                <a:latin typeface="Times New Roman" pitchFamily="18" charset="0"/>
                <a:cs typeface="Times New Roman" pitchFamily="18" charset="0"/>
              </a:rPr>
              <a:t>)</a:t>
            </a:r>
            <a:endParaRPr lang="en-US" b="1" dirty="0" smtClean="0">
              <a:solidFill>
                <a:schemeClr val="tx1"/>
              </a:solidFill>
              <a:latin typeface="Times New Roman" panose="02020603050405020304" pitchFamily="18" charset="0"/>
              <a:cs typeface="Times New Roman" panose="02020603050405020304" pitchFamily="18" charset="0"/>
            </a:endParaRPr>
          </a:p>
        </p:txBody>
      </p:sp>
      <p:sp>
        <p:nvSpPr>
          <p:cNvPr id="15" name="Rounded Rectangle 14"/>
          <p:cNvSpPr/>
          <p:nvPr/>
        </p:nvSpPr>
        <p:spPr>
          <a:xfrm>
            <a:off x="3696237" y="4539942"/>
            <a:ext cx="8373843" cy="2182829"/>
          </a:xfrm>
          <a:prstGeom prst="roundRect">
            <a:avLst>
              <a:gd name="adj" fmla="val 50000"/>
            </a:avLst>
          </a:prstGeom>
          <a:gradFill flip="none" rotWithShape="1">
            <a:gsLst>
              <a:gs pos="0">
                <a:schemeClr val="accent4">
                  <a:lumMod val="67000"/>
                </a:schemeClr>
              </a:gs>
              <a:gs pos="29000">
                <a:schemeClr val="accent4">
                  <a:lumMod val="97000"/>
                  <a:lumOff val="3000"/>
                </a:schemeClr>
              </a:gs>
              <a:gs pos="100000">
                <a:schemeClr val="accent4">
                  <a:lumMod val="60000"/>
                  <a:lumOff val="40000"/>
                </a:schemeClr>
              </a:gs>
            </a:gsLst>
            <a:lin ang="2700000" scaled="1"/>
            <a:tileRect/>
          </a:gradFill>
        </p:spPr>
        <p:style>
          <a:lnRef idx="0">
            <a:schemeClr val="accent4"/>
          </a:lnRef>
          <a:fillRef idx="3">
            <a:schemeClr val="accent4"/>
          </a:fillRef>
          <a:effectRef idx="3">
            <a:schemeClr val="accent4"/>
          </a:effectRef>
          <a:fontRef idx="minor">
            <a:schemeClr val="lt1"/>
          </a:fontRef>
        </p:style>
        <p:txBody>
          <a:bodyPr rtlCol="0" anchor="ctr"/>
          <a:lstStyle/>
          <a:p>
            <a:pPr marL="0" lvl="1"/>
            <a:r>
              <a:rPr lang="en-US" sz="2800" dirty="0" err="1">
                <a:latin typeface="Times New Roman" pitchFamily="18" charset="0"/>
                <a:cs typeface="Times New Roman" pitchFamily="18" charset="0"/>
              </a:rPr>
              <a:t>Chương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bảo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đảm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tính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mở</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linh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hoạt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sở</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giáo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dục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giáo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viên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chủ</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lựa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chọn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nội</a:t>
            </a:r>
            <a:r>
              <a:rPr lang="en-US" sz="2800" dirty="0">
                <a:latin typeface="Times New Roman" pitchFamily="18" charset="0"/>
                <a:cs typeface="Times New Roman" pitchFamily="18" charset="0"/>
              </a:rPr>
              <a:t> dung, </a:t>
            </a:r>
            <a:r>
              <a:rPr lang="en-US" sz="2800" dirty="0" err="1">
                <a:latin typeface="Times New Roman" pitchFamily="18" charset="0"/>
                <a:cs typeface="Times New Roman" pitchFamily="18" charset="0"/>
              </a:rPr>
              <a:t>phương</a:t>
            </a:r>
            <a:r>
              <a:rPr lang="en-US" sz="2800" dirty="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thức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không</a:t>
            </a:r>
            <a:r>
              <a:rPr lang="en-US" sz="2800" dirty="0" smtClean="0">
                <a:latin typeface="Times New Roman" pitchFamily="18" charset="0"/>
                <a:cs typeface="Times New Roman" pitchFamily="18" charset="0"/>
              </a:rPr>
              <a:t> </a:t>
            </a:r>
            <a:r>
              <a:rPr lang="en-US" sz="2800" dirty="0" err="1">
                <a:latin typeface="Times New Roman" pitchFamily="18" charset="0"/>
                <a:cs typeface="Times New Roman" pitchFamily="18" charset="0"/>
              </a:rPr>
              <a:t>gian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gian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hoạt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phù</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hợp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với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hoàn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cảnh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điều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kiện</a:t>
            </a:r>
            <a:r>
              <a:rPr lang="en-US" sz="2800" dirty="0">
                <a:latin typeface="Times New Roman" pitchFamily="18" charset="0"/>
                <a:cs typeface="Times New Roman" pitchFamily="18" charset="0"/>
              </a:rPr>
              <a:t> </a:t>
            </a:r>
            <a:endParaRPr lang="en-US" b="1" dirty="0" smtClean="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37408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out)">
                                      <p:cBhvr>
                                        <p:cTn id="12" dur="1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32"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circle(out)">
                                      <p:cBhvr>
                                        <p:cTn id="17" dur="10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32"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ircle(out)">
                                      <p:cBhvr>
                                        <p:cTn id="22"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4" grpId="0" animBg="1"/>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0456" y="154547"/>
            <a:ext cx="11088710" cy="6703454"/>
          </a:xfrm>
        </p:spPr>
        <p:txBody>
          <a:bodyPr>
            <a:noAutofit/>
          </a:bodyPr>
          <a:lstStyle/>
          <a:p>
            <a:endParaRPr lang="en-US" sz="2600" b="1" dirty="0" smtClean="0"/>
          </a:p>
          <a:p>
            <a:pPr algn="just"/>
            <a:r>
              <a:rPr lang="en-US" sz="2600" b="1" dirty="0" err="1" smtClean="0">
                <a:latin typeface="Times New Roman" pitchFamily="18" charset="0"/>
                <a:cs typeface="Times New Roman" pitchFamily="18" charset="0"/>
              </a:rPr>
              <a:t>Mục</a:t>
            </a:r>
            <a:r>
              <a:rPr lang="en-US" sz="2600" b="1" dirty="0" smtClean="0">
                <a:latin typeface="Times New Roman" pitchFamily="18" charset="0"/>
                <a:cs typeface="Times New Roman" pitchFamily="18" charset="0"/>
              </a:rPr>
              <a:t> </a:t>
            </a:r>
            <a:r>
              <a:rPr lang="en-US" sz="2600" b="1" dirty="0" err="1">
                <a:latin typeface="Times New Roman" pitchFamily="18" charset="0"/>
                <a:cs typeface="Times New Roman" pitchFamily="18" charset="0"/>
              </a:rPr>
              <a:t>tiêu</a:t>
            </a:r>
            <a:r>
              <a:rPr lang="en-US" sz="2600" b="1" dirty="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chung</a:t>
            </a:r>
            <a:endParaRPr lang="en-US" sz="2600" b="1" dirty="0">
              <a:latin typeface="Times New Roman" pitchFamily="18" charset="0"/>
              <a:cs typeface="Times New Roman" pitchFamily="18" charset="0"/>
            </a:endParaRPr>
          </a:p>
          <a:p>
            <a:pPr marL="0" indent="0" algn="just">
              <a:buNone/>
            </a:pPr>
            <a:r>
              <a:rPr lang="en-US" sz="2600" b="1" dirty="0">
                <a:latin typeface="Times New Roman" pitchFamily="18" charset="0"/>
                <a:cs typeface="Times New Roman" pitchFamily="18" charset="0"/>
              </a:rPr>
              <a:t/>
            </a:r>
            <a:br>
              <a:rPr lang="en-US" sz="2600" b="1" dirty="0">
                <a:latin typeface="Times New Roman" pitchFamily="18" charset="0"/>
                <a:cs typeface="Times New Roman" pitchFamily="18" charset="0"/>
              </a:rPr>
            </a:br>
            <a:r>
              <a:rPr lang="en-US" sz="2600" b="1" dirty="0" smtClean="0">
                <a:latin typeface="Times New Roman" pitchFamily="18" charset="0"/>
                <a:cs typeface="Times New Roman" pitchFamily="18" charset="0"/>
              </a:rPr>
              <a:t>		- </a:t>
            </a:r>
            <a:r>
              <a:rPr lang="en-US" sz="2600" dirty="0" err="1" smtClean="0">
                <a:latin typeface="Times New Roman" pitchFamily="18" charset="0"/>
                <a:cs typeface="Times New Roman" pitchFamily="18" charset="0"/>
              </a:rPr>
              <a:t>Hoạt</a:t>
            </a:r>
            <a:r>
              <a:rPr lang="en-US" sz="2600" dirty="0" smtClean="0">
                <a:latin typeface="Times New Roman" pitchFamily="18" charset="0"/>
                <a:cs typeface="Times New Roman" pitchFamily="18" charset="0"/>
              </a:rPr>
              <a:t> </a:t>
            </a:r>
            <a:r>
              <a:rPr lang="en-US" sz="2600" dirty="0" err="1">
                <a:latin typeface="Times New Roman" pitchFamily="18" charset="0"/>
                <a:cs typeface="Times New Roman" pitchFamily="18" charset="0"/>
              </a:rPr>
              <a:t>động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trải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nghiệm</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và</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Hoạt</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động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trải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nghiệm</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hướng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nghiệp</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hình</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thành</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phát</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triển</a:t>
            </a:r>
            <a:r>
              <a:rPr lang="en-US" sz="2600" dirty="0">
                <a:latin typeface="Times New Roman" pitchFamily="18" charset="0"/>
                <a:cs typeface="Times New Roman" pitchFamily="18" charset="0"/>
              </a:rPr>
              <a:t> ở </a:t>
            </a:r>
            <a:r>
              <a:rPr lang="en-US" sz="2600" dirty="0" err="1">
                <a:latin typeface="Times New Roman" pitchFamily="18" charset="0"/>
                <a:cs typeface="Times New Roman" pitchFamily="18" charset="0"/>
              </a:rPr>
              <a:t>học</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sinh</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năng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lực</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thích</a:t>
            </a:r>
            <a:r>
              <a:rPr lang="en-US" sz="2600" dirty="0">
                <a:latin typeface="Times New Roman" pitchFamily="18" charset="0"/>
                <a:cs typeface="Times New Roman" pitchFamily="18" charset="0"/>
              </a:rPr>
              <a:t> </a:t>
            </a:r>
            <a:r>
              <a:rPr lang="en-US" sz="2600" dirty="0" err="1" smtClean="0">
                <a:latin typeface="Times New Roman" pitchFamily="18" charset="0"/>
                <a:cs typeface="Times New Roman" pitchFamily="18" charset="0"/>
              </a:rPr>
              <a:t>ứng</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với</a:t>
            </a:r>
            <a:r>
              <a:rPr lang="en-US" sz="2600" dirty="0" smtClean="0">
                <a:latin typeface="Times New Roman" pitchFamily="18" charset="0"/>
                <a:cs typeface="Times New Roman" pitchFamily="18" charset="0"/>
              </a:rPr>
              <a:t> </a:t>
            </a:r>
            <a:r>
              <a:rPr lang="en-US" sz="2600" dirty="0" err="1">
                <a:latin typeface="Times New Roman" pitchFamily="18" charset="0"/>
                <a:cs typeface="Times New Roman" pitchFamily="18" charset="0"/>
              </a:rPr>
              <a:t>cuộc</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sống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năng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lực</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thiết</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kế</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và</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tổ</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chức</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hoạt</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động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năng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lực</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định</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hướng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nghề</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nghiệp</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đồng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thời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góp</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phần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hình</a:t>
            </a:r>
            <a:r>
              <a:rPr lang="en-US" sz="2600" dirty="0">
                <a:latin typeface="Times New Roman" pitchFamily="18" charset="0"/>
                <a:cs typeface="Times New Roman" pitchFamily="18" charset="0"/>
              </a:rPr>
              <a:t> </a:t>
            </a:r>
            <a:r>
              <a:rPr lang="en-US" sz="2600" dirty="0" err="1" smtClean="0">
                <a:latin typeface="Times New Roman" pitchFamily="18" charset="0"/>
                <a:cs typeface="Times New Roman" pitchFamily="18" charset="0"/>
              </a:rPr>
              <a:t>thành</a:t>
            </a:r>
            <a:r>
              <a:rPr lang="en-US" sz="2600" dirty="0" smtClean="0">
                <a:latin typeface="Times New Roman" pitchFamily="18" charset="0"/>
                <a:cs typeface="Times New Roman" pitchFamily="18" charset="0"/>
              </a:rPr>
              <a:t>,</a:t>
            </a:r>
            <a:r>
              <a:rPr lang="en-US" sz="2600" dirty="0">
                <a:latin typeface="Times New Roman" pitchFamily="18" charset="0"/>
                <a:cs typeface="Times New Roman" pitchFamily="18" charset="0"/>
              </a:rPr>
              <a:t> </a:t>
            </a:r>
            <a:r>
              <a:rPr lang="en-US" sz="2600" dirty="0" err="1" smtClean="0">
                <a:latin typeface="Times New Roman" pitchFamily="18" charset="0"/>
                <a:cs typeface="Times New Roman" pitchFamily="18" charset="0"/>
              </a:rPr>
              <a:t>phát</a:t>
            </a:r>
            <a:r>
              <a:rPr lang="en-US" sz="2600" dirty="0" smtClean="0">
                <a:latin typeface="Times New Roman" pitchFamily="18" charset="0"/>
                <a:cs typeface="Times New Roman" pitchFamily="18" charset="0"/>
              </a:rPr>
              <a:t> </a:t>
            </a:r>
            <a:r>
              <a:rPr lang="en-US" sz="2600" dirty="0" err="1">
                <a:latin typeface="Times New Roman" pitchFamily="18" charset="0"/>
                <a:cs typeface="Times New Roman" pitchFamily="18" charset="0"/>
              </a:rPr>
              <a:t>triển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các</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phẩm</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chất</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chủ</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yếu</a:t>
            </a:r>
            <a:r>
              <a:rPr lang="en-US" sz="2600" dirty="0">
                <a:latin typeface="Times New Roman" pitchFamily="18" charset="0"/>
                <a:cs typeface="Times New Roman" pitchFamily="18" charset="0"/>
              </a:rPr>
              <a:t> </a:t>
            </a:r>
            <a:r>
              <a:rPr lang="en-US" sz="2600" dirty="0" err="1" smtClean="0">
                <a:latin typeface="Times New Roman" pitchFamily="18" charset="0"/>
                <a:cs typeface="Times New Roman" pitchFamily="18" charset="0"/>
              </a:rPr>
              <a:t>và</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năng</a:t>
            </a:r>
            <a:r>
              <a:rPr lang="en-US" sz="2600" dirty="0" smtClean="0">
                <a:latin typeface="Times New Roman" pitchFamily="18" charset="0"/>
                <a:cs typeface="Times New Roman" pitchFamily="18" charset="0"/>
              </a:rPr>
              <a:t> </a:t>
            </a:r>
            <a:r>
              <a:rPr lang="en-US" sz="2600" dirty="0" err="1">
                <a:latin typeface="Times New Roman" pitchFamily="18" charset="0"/>
                <a:cs typeface="Times New Roman" pitchFamily="18" charset="0"/>
              </a:rPr>
              <a:t>lực</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chung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quy</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định</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trong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Chương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trình</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tổng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thể</a:t>
            </a:r>
            <a:r>
              <a:rPr lang="en-US" sz="2600" dirty="0" smtClean="0">
                <a:latin typeface="Times New Roman" pitchFamily="18" charset="0"/>
                <a:cs typeface="Times New Roman" pitchFamily="18" charset="0"/>
              </a:rPr>
              <a:t>.</a:t>
            </a:r>
          </a:p>
          <a:p>
            <a:pPr marL="0" indent="0" algn="just">
              <a:buNone/>
            </a:pPr>
            <a:r>
              <a:rPr lang="en-US" sz="2600" dirty="0" smtClean="0">
                <a:latin typeface="Times New Roman" pitchFamily="18" charset="0"/>
                <a:cs typeface="Times New Roman" pitchFamily="18" charset="0"/>
              </a:rPr>
              <a:t>		- </a:t>
            </a:r>
            <a:r>
              <a:rPr lang="en-US" sz="2600" dirty="0" err="1" smtClean="0">
                <a:latin typeface="Times New Roman" pitchFamily="18" charset="0"/>
                <a:cs typeface="Times New Roman" pitchFamily="18" charset="0"/>
              </a:rPr>
              <a:t>Hoạt</a:t>
            </a:r>
            <a:r>
              <a:rPr lang="en-US" sz="2600" dirty="0" smtClean="0">
                <a:latin typeface="Times New Roman" pitchFamily="18" charset="0"/>
                <a:cs typeface="Times New Roman" pitchFamily="18" charset="0"/>
              </a:rPr>
              <a:t> </a:t>
            </a:r>
            <a:r>
              <a:rPr lang="en-US" sz="2600" dirty="0" err="1">
                <a:latin typeface="Times New Roman" pitchFamily="18" charset="0"/>
                <a:cs typeface="Times New Roman" pitchFamily="18" charset="0"/>
              </a:rPr>
              <a:t>động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trải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nghiệm</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và</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Hoạt</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động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trải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nghiệm</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hướng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nghiệp</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giúp</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học</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sinh</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khám</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phá</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bản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thân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và</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thế</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giới</a:t>
            </a:r>
            <a:r>
              <a:rPr lang="en-US" sz="2600" dirty="0">
                <a:latin typeface="Times New Roman" pitchFamily="18" charset="0"/>
                <a:cs typeface="Times New Roman" pitchFamily="18" charset="0"/>
              </a:rPr>
              <a:t> </a:t>
            </a:r>
            <a:r>
              <a:rPr lang="en-US" sz="2600" dirty="0" err="1" smtClean="0">
                <a:latin typeface="Times New Roman" pitchFamily="18" charset="0"/>
                <a:cs typeface="Times New Roman" pitchFamily="18" charset="0"/>
              </a:rPr>
              <a:t>xung</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quanh</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phát</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triển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đời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sống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tâm</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hồn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phong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phú</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biết</a:t>
            </a:r>
            <a:r>
              <a:rPr lang="en-US" sz="2600" dirty="0">
                <a:latin typeface="Times New Roman" pitchFamily="18" charset="0"/>
                <a:cs typeface="Times New Roman" pitchFamily="18" charset="0"/>
              </a:rPr>
              <a:t> rung </a:t>
            </a:r>
            <a:r>
              <a:rPr lang="en-US" sz="2600" dirty="0" err="1">
                <a:latin typeface="Times New Roman" pitchFamily="18" charset="0"/>
                <a:cs typeface="Times New Roman" pitchFamily="18" charset="0"/>
              </a:rPr>
              <a:t>cảm</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trước</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cái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đẹp</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của</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thiên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nhiên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và</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tình</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người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có</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quan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niệm</a:t>
            </a:r>
            <a:r>
              <a:rPr lang="en-US" sz="2600" dirty="0">
                <a:latin typeface="Times New Roman" pitchFamily="18" charset="0"/>
                <a:cs typeface="Times New Roman" pitchFamily="18" charset="0"/>
              </a:rPr>
              <a:t> </a:t>
            </a:r>
            <a:r>
              <a:rPr lang="en-US" sz="2600" dirty="0" err="1" smtClean="0">
                <a:latin typeface="Times New Roman" pitchFamily="18" charset="0"/>
                <a:cs typeface="Times New Roman" pitchFamily="18" charset="0"/>
              </a:rPr>
              <a:t>sống</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và</a:t>
            </a:r>
            <a:r>
              <a:rPr lang="en-US" sz="2600" dirty="0" smtClean="0">
                <a:latin typeface="Times New Roman" pitchFamily="18" charset="0"/>
                <a:cs typeface="Times New Roman" pitchFamily="18" charset="0"/>
              </a:rPr>
              <a:t> </a:t>
            </a:r>
            <a:r>
              <a:rPr lang="en-US" sz="2600" dirty="0" err="1">
                <a:latin typeface="Times New Roman" pitchFamily="18" charset="0"/>
                <a:cs typeface="Times New Roman" pitchFamily="18" charset="0"/>
              </a:rPr>
              <a:t>ứng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xử</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đúng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đắn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đồng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thời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bồi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dưỡng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cho</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học</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sinh</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tình</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yêu</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đối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với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quê</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hương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đất</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nước</a:t>
            </a:r>
            <a:r>
              <a:rPr lang="en-US" sz="2600" dirty="0">
                <a:latin typeface="Times New Roman" pitchFamily="18" charset="0"/>
                <a:cs typeface="Times New Roman" pitchFamily="18" charset="0"/>
              </a:rPr>
              <a:t>, ý </a:t>
            </a:r>
            <a:r>
              <a:rPr lang="en-US" sz="2600" dirty="0" err="1">
                <a:latin typeface="Times New Roman" pitchFamily="18" charset="0"/>
                <a:cs typeface="Times New Roman" pitchFamily="18" charset="0"/>
              </a:rPr>
              <a:t>thức</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về</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cội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nguồn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và</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bản</a:t>
            </a:r>
            <a:r>
              <a:rPr lang="en-US" sz="2600" dirty="0">
                <a:latin typeface="Times New Roman" pitchFamily="18" charset="0"/>
                <a:cs typeface="Times New Roman" pitchFamily="18" charset="0"/>
              </a:rPr>
              <a:t> </a:t>
            </a:r>
            <a:r>
              <a:rPr lang="en-US" sz="2600" dirty="0" err="1" smtClean="0">
                <a:latin typeface="Times New Roman" pitchFamily="18" charset="0"/>
                <a:cs typeface="Times New Roman" pitchFamily="18" charset="0"/>
              </a:rPr>
              <a:t>sắc</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của</a:t>
            </a:r>
            <a:r>
              <a:rPr lang="en-US" sz="2600" dirty="0" smtClean="0">
                <a:latin typeface="Times New Roman" pitchFamily="18" charset="0"/>
                <a:cs typeface="Times New Roman" pitchFamily="18" charset="0"/>
              </a:rPr>
              <a:t> </a:t>
            </a:r>
            <a:r>
              <a:rPr lang="en-US" sz="2600" dirty="0" err="1">
                <a:latin typeface="Times New Roman" pitchFamily="18" charset="0"/>
                <a:cs typeface="Times New Roman" pitchFamily="18" charset="0"/>
              </a:rPr>
              <a:t>dân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tộc</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để</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góp</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phần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giữ</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gìn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phát</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triển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các</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giá</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trị</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tốt</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đẹp</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của</a:t>
            </a:r>
            <a:r>
              <a:rPr lang="en-US" sz="2600" dirty="0">
                <a:latin typeface="Times New Roman" pitchFamily="18" charset="0"/>
                <a:cs typeface="Times New Roman" pitchFamily="18" charset="0"/>
              </a:rPr>
              <a:t> con </a:t>
            </a:r>
            <a:r>
              <a:rPr lang="en-US" sz="2600" dirty="0" err="1">
                <a:latin typeface="Times New Roman" pitchFamily="18" charset="0"/>
                <a:cs typeface="Times New Roman" pitchFamily="18" charset="0"/>
              </a:rPr>
              <a:t>người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Việt</a:t>
            </a:r>
            <a:r>
              <a:rPr lang="en-US" sz="2600" dirty="0">
                <a:latin typeface="Times New Roman" pitchFamily="18" charset="0"/>
                <a:cs typeface="Times New Roman" pitchFamily="18" charset="0"/>
              </a:rPr>
              <a:t> Nam </a:t>
            </a:r>
            <a:r>
              <a:rPr lang="en-US" sz="2600" dirty="0" err="1">
                <a:latin typeface="Times New Roman" pitchFamily="18" charset="0"/>
                <a:cs typeface="Times New Roman" pitchFamily="18" charset="0"/>
              </a:rPr>
              <a:t>trong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một</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thế</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giới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hội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nhập</a:t>
            </a:r>
            <a:r>
              <a:rPr lang="en-US" sz="2600" dirty="0" smtClean="0">
                <a:latin typeface="Times New Roman" pitchFamily="18" charset="0"/>
                <a:cs typeface="Times New Roman" pitchFamily="18" charset="0"/>
              </a:rPr>
              <a:t>.</a:t>
            </a:r>
          </a:p>
          <a:p>
            <a:pPr marL="0" indent="0" algn="just">
              <a:buNone/>
            </a:pPr>
            <a:r>
              <a:rPr lang="en-US" sz="2600" dirty="0">
                <a:latin typeface="Times New Roman" pitchFamily="18" charset="0"/>
                <a:cs typeface="Times New Roman" pitchFamily="18" charset="0"/>
              </a:rPr>
              <a:t/>
            </a:r>
            <a:br>
              <a:rPr lang="en-US" sz="2600" dirty="0">
                <a:latin typeface="Times New Roman" pitchFamily="18" charset="0"/>
                <a:cs typeface="Times New Roman" pitchFamily="18" charset="0"/>
              </a:rPr>
            </a:br>
            <a:endParaRPr lang="en-US" sz="2600" dirty="0">
              <a:latin typeface="Times New Roman" pitchFamily="18" charset="0"/>
              <a:cs typeface="Times New Roman" pitchFamily="18" charset="0"/>
            </a:endParaRPr>
          </a:p>
        </p:txBody>
      </p:sp>
    </p:spTree>
    <p:extLst>
      <p:ext uri="{BB962C8B-B14F-4D97-AF65-F5344CB8AC3E}">
        <p14:creationId xmlns:p14="http://schemas.microsoft.com/office/powerpoint/2010/main" val="157047561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2124" y="489397"/>
            <a:ext cx="10373108" cy="6027313"/>
          </a:xfrm>
        </p:spPr>
        <p:txBody>
          <a:bodyPr/>
          <a:lstStyle/>
          <a:p>
            <a:endParaRPr lang="en-US" b="1" dirty="0" smtClean="0"/>
          </a:p>
          <a:p>
            <a:endParaRPr lang="en-US" b="1" dirty="0"/>
          </a:p>
          <a:p>
            <a:endParaRPr lang="en-US" b="1" dirty="0" smtClean="0"/>
          </a:p>
          <a:p>
            <a:pPr algn="just"/>
            <a:r>
              <a:rPr lang="en-US" sz="2800" b="1" dirty="0" err="1" smtClean="0">
                <a:latin typeface="Times New Roman" pitchFamily="18" charset="0"/>
                <a:cs typeface="Times New Roman" pitchFamily="18" charset="0"/>
              </a:rPr>
              <a:t>Mục</a:t>
            </a:r>
            <a:r>
              <a:rPr lang="en-US" sz="2800" b="1" dirty="0" smtClean="0">
                <a:latin typeface="Times New Roman" pitchFamily="18" charset="0"/>
                <a:cs typeface="Times New Roman" pitchFamily="18" charset="0"/>
              </a:rPr>
              <a:t> </a:t>
            </a:r>
            <a:r>
              <a:rPr lang="en-US" sz="2800" b="1" dirty="0" err="1">
                <a:latin typeface="Times New Roman" pitchFamily="18" charset="0"/>
                <a:cs typeface="Times New Roman" pitchFamily="18" charset="0"/>
              </a:rPr>
              <a:t>tiêu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cấp</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tiểu</a:t>
            </a:r>
            <a:r>
              <a:rPr lang="en-US" sz="2800" b="1" dirty="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học</a:t>
            </a:r>
            <a:endParaRPr lang="en-US" sz="2800" b="1" dirty="0" smtClean="0">
              <a:latin typeface="Times New Roman" pitchFamily="18" charset="0"/>
              <a:cs typeface="Times New Roman" pitchFamily="18" charset="0"/>
            </a:endParaRPr>
          </a:p>
          <a:p>
            <a:pPr marL="0" indent="0" algn="just">
              <a:buNone/>
            </a:pPr>
            <a:r>
              <a:rPr lang="en-US" sz="2800" b="1" dirty="0">
                <a:latin typeface="Times New Roman" pitchFamily="18" charset="0"/>
                <a:cs typeface="Times New Roman" pitchFamily="18" charset="0"/>
              </a:rPr>
              <a:t/>
            </a:r>
            <a:br>
              <a:rPr lang="en-US" sz="2800" b="1" dirty="0">
                <a:latin typeface="Times New Roman" pitchFamily="18" charset="0"/>
                <a:cs typeface="Times New Roman" pitchFamily="18" charset="0"/>
              </a:rPr>
            </a:br>
            <a:r>
              <a:rPr lang="en-US" sz="2800" dirty="0" err="1">
                <a:latin typeface="Times New Roman" pitchFamily="18" charset="0"/>
                <a:cs typeface="Times New Roman" pitchFamily="18" charset="0"/>
              </a:rPr>
              <a:t>Hoạt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trải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nghiệm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thành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học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sinh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thói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quen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tích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cuộc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sống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hằng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ngày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chăm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chỉ</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lao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động</a:t>
            </a:r>
            <a:r>
              <a:rPr lang="en-US" sz="2800" dirty="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thực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hiện</a:t>
            </a:r>
            <a:r>
              <a:rPr lang="en-US" sz="2800" dirty="0" smtClean="0">
                <a:latin typeface="Times New Roman" pitchFamily="18" charset="0"/>
                <a:cs typeface="Times New Roman" pitchFamily="18" charset="0"/>
              </a:rPr>
              <a:t> </a:t>
            </a:r>
            <a:r>
              <a:rPr lang="en-US" sz="2800" dirty="0" err="1">
                <a:latin typeface="Times New Roman" pitchFamily="18" charset="0"/>
                <a:cs typeface="Times New Roman" pitchFamily="18" charset="0"/>
              </a:rPr>
              <a:t>trách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nhiệm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người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học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sinh</a:t>
            </a:r>
            <a:r>
              <a:rPr lang="en-US" sz="2800" dirty="0">
                <a:latin typeface="Times New Roman" pitchFamily="18" charset="0"/>
                <a:cs typeface="Times New Roman" pitchFamily="18" charset="0"/>
              </a:rPr>
              <a:t> ở </a:t>
            </a:r>
            <a:r>
              <a:rPr lang="en-US" sz="2800" dirty="0" err="1">
                <a:latin typeface="Times New Roman" pitchFamily="18" charset="0"/>
                <a:cs typeface="Times New Roman" pitchFamily="18" charset="0"/>
              </a:rPr>
              <a:t>nhà</a:t>
            </a:r>
            <a:r>
              <a:rPr lang="en-US" sz="2800" dirty="0">
                <a:latin typeface="Times New Roman" pitchFamily="18" charset="0"/>
                <a:cs typeface="Times New Roman" pitchFamily="18" charset="0"/>
              </a:rPr>
              <a:t>, ở </a:t>
            </a:r>
            <a:r>
              <a:rPr lang="en-US" sz="2800" dirty="0" err="1">
                <a:latin typeface="Times New Roman" pitchFamily="18" charset="0"/>
                <a:cs typeface="Times New Roman" pitchFamily="18" charset="0"/>
              </a:rPr>
              <a:t>trường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địa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phương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biết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tự</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đánh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tự</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điều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chỉnh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bản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hình</a:t>
            </a:r>
            <a:r>
              <a:rPr lang="en-US" sz="2800" dirty="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thành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những</a:t>
            </a:r>
            <a:r>
              <a:rPr lang="en-US" sz="2800" dirty="0" smtClean="0">
                <a:latin typeface="Times New Roman" pitchFamily="18" charset="0"/>
                <a:cs typeface="Times New Roman" pitchFamily="18" charset="0"/>
              </a:rPr>
              <a:t> </a:t>
            </a:r>
            <a:r>
              <a:rPr lang="en-US" sz="2800" dirty="0" err="1">
                <a:latin typeface="Times New Roman" pitchFamily="18" charset="0"/>
                <a:cs typeface="Times New Roman" pitchFamily="18" charset="0"/>
              </a:rPr>
              <a:t>hành</a:t>
            </a:r>
            <a:r>
              <a:rPr lang="en-US" sz="2800" dirty="0">
                <a:latin typeface="Times New Roman" pitchFamily="18" charset="0"/>
                <a:cs typeface="Times New Roman" pitchFamily="18" charset="0"/>
              </a:rPr>
              <a:t> vi </a:t>
            </a:r>
            <a:r>
              <a:rPr lang="en-US" sz="2800" dirty="0" err="1">
                <a:latin typeface="Times New Roman" pitchFamily="18" charset="0"/>
                <a:cs typeface="Times New Roman" pitchFamily="18" charset="0"/>
              </a:rPr>
              <a:t>giao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tiếp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ứng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văn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hoá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ý </a:t>
            </a:r>
            <a:r>
              <a:rPr lang="en-US" sz="2800" dirty="0" err="1">
                <a:latin typeface="Times New Roman" pitchFamily="18" charset="0"/>
                <a:cs typeface="Times New Roman" pitchFamily="18" charset="0"/>
              </a:rPr>
              <a:t>thức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hợp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nhóm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thành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được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năng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giải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quyết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vấn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đề</a:t>
            </a:r>
            <a:r>
              <a:rPr lang="en-US" sz="2800" dirty="0">
                <a:latin typeface="Times New Roman" pitchFamily="18" charset="0"/>
                <a:cs typeface="Times New Roman" pitchFamily="18" charset="0"/>
              </a:rPr>
              <a:t>. </a:t>
            </a:r>
          </a:p>
          <a:p>
            <a:endParaRPr lang="en-US" dirty="0"/>
          </a:p>
        </p:txBody>
      </p:sp>
    </p:spTree>
    <p:extLst>
      <p:ext uri="{BB962C8B-B14F-4D97-AF65-F5344CB8AC3E}">
        <p14:creationId xmlns:p14="http://schemas.microsoft.com/office/powerpoint/2010/main" val="72223506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072396" y="883435"/>
            <a:ext cx="7686015" cy="163662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i="1" smtClean="0"/>
              <a:t>        </a:t>
            </a:r>
            <a:r>
              <a:rPr lang="en-US" sz="2800" b="1"/>
              <a:t>Yêu cầu cần đạt về </a:t>
            </a:r>
            <a:r>
              <a:rPr lang="en-US" sz="2800" b="1" smtClean="0"/>
              <a:t>phẩm chất </a:t>
            </a:r>
            <a:r>
              <a:rPr lang="en-US" sz="3600" b="1" i="1" smtClean="0"/>
              <a:t>.</a:t>
            </a:r>
            <a:endParaRPr lang="en-US" smtClean="0"/>
          </a:p>
          <a:p>
            <a:pPr algn="ctr"/>
            <a:r>
              <a:rPr lang="en-US" sz="2400" smtClean="0"/>
              <a:t>(theo các mức độ phù hợp với mỗi cấp học )</a:t>
            </a:r>
            <a:endParaRPr lang="en-US" sz="2400"/>
          </a:p>
        </p:txBody>
      </p:sp>
      <p:sp>
        <p:nvSpPr>
          <p:cNvPr id="6" name="Rectangle 5"/>
          <p:cNvSpPr/>
          <p:nvPr/>
        </p:nvSpPr>
        <p:spPr>
          <a:xfrm>
            <a:off x="351693" y="1125414"/>
            <a:ext cx="2973511" cy="119541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smtClean="0"/>
              <a:t>1</a:t>
            </a:r>
            <a:endParaRPr lang="en-US"/>
          </a:p>
        </p:txBody>
      </p:sp>
      <p:sp>
        <p:nvSpPr>
          <p:cNvPr id="7" name="Oval 6"/>
          <p:cNvSpPr/>
          <p:nvPr/>
        </p:nvSpPr>
        <p:spPr>
          <a:xfrm>
            <a:off x="2776245" y="1261606"/>
            <a:ext cx="304975" cy="194558"/>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Oval 7"/>
          <p:cNvSpPr/>
          <p:nvPr/>
        </p:nvSpPr>
        <p:spPr>
          <a:xfrm>
            <a:off x="2776248" y="1533612"/>
            <a:ext cx="304975" cy="194558"/>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Oval 8"/>
          <p:cNvSpPr/>
          <p:nvPr/>
        </p:nvSpPr>
        <p:spPr>
          <a:xfrm>
            <a:off x="2776247" y="1776623"/>
            <a:ext cx="304975" cy="194558"/>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Oval 9"/>
          <p:cNvSpPr/>
          <p:nvPr/>
        </p:nvSpPr>
        <p:spPr>
          <a:xfrm>
            <a:off x="2776246" y="2019633"/>
            <a:ext cx="304975" cy="194558"/>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Oval 10"/>
          <p:cNvSpPr/>
          <p:nvPr/>
        </p:nvSpPr>
        <p:spPr>
          <a:xfrm>
            <a:off x="4405328" y="1261606"/>
            <a:ext cx="304975" cy="194558"/>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Oval 11"/>
          <p:cNvSpPr/>
          <p:nvPr/>
        </p:nvSpPr>
        <p:spPr>
          <a:xfrm>
            <a:off x="4405327" y="1514344"/>
            <a:ext cx="304975" cy="194558"/>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Oval 12"/>
          <p:cNvSpPr/>
          <p:nvPr/>
        </p:nvSpPr>
        <p:spPr>
          <a:xfrm>
            <a:off x="4405326" y="1757355"/>
            <a:ext cx="304975" cy="194558"/>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Oval 13"/>
          <p:cNvSpPr/>
          <p:nvPr/>
        </p:nvSpPr>
        <p:spPr>
          <a:xfrm>
            <a:off x="4405324" y="2000365"/>
            <a:ext cx="304975" cy="194558"/>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Rounded Rectangle 14"/>
          <p:cNvSpPr/>
          <p:nvPr/>
        </p:nvSpPr>
        <p:spPr>
          <a:xfrm>
            <a:off x="2913488" y="1577090"/>
            <a:ext cx="1631620" cy="543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2956691" y="1828397"/>
            <a:ext cx="1631620" cy="543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2941442" y="2091045"/>
            <a:ext cx="1631620" cy="543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2913488" y="1331977"/>
            <a:ext cx="1631620" cy="543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rotWithShape="1">
          <a:blip r:embed="rId2"/>
          <a:srcRect l="68852" t="83409" r="8525" b="3349"/>
          <a:stretch/>
        </p:blipFill>
        <p:spPr>
          <a:xfrm>
            <a:off x="6544572" y="2363333"/>
            <a:ext cx="5463288" cy="156730"/>
          </a:xfrm>
          <a:prstGeom prst="rect">
            <a:avLst/>
          </a:prstGeom>
          <a:effectLst>
            <a:outerShdw sx="133000" sy="133000" algn="ctr" rotWithShape="0">
              <a:srgbClr val="000000"/>
            </a:outerShdw>
          </a:effectLst>
        </p:spPr>
      </p:pic>
      <p:pic>
        <p:nvPicPr>
          <p:cNvPr id="20" name="Picture 19"/>
          <p:cNvPicPr>
            <a:picLocks noChangeAspect="1"/>
          </p:cNvPicPr>
          <p:nvPr/>
        </p:nvPicPr>
        <p:blipFill rotWithShape="1">
          <a:blip r:embed="rId2"/>
          <a:srcRect l="68852" t="83409" r="8525" b="3349"/>
          <a:stretch/>
        </p:blipFill>
        <p:spPr>
          <a:xfrm rot="10800000" flipV="1">
            <a:off x="512391" y="2341852"/>
            <a:ext cx="2776689" cy="95860"/>
          </a:xfrm>
          <a:prstGeom prst="rect">
            <a:avLst/>
          </a:prstGeom>
          <a:effectLst>
            <a:outerShdw sx="133000" sy="133000" algn="ctr" rotWithShape="0">
              <a:srgbClr val="000000"/>
            </a:outerShdw>
          </a:effectLst>
        </p:spPr>
      </p:pic>
      <p:sp>
        <p:nvSpPr>
          <p:cNvPr id="21" name="Rectangle 20"/>
          <p:cNvSpPr/>
          <p:nvPr/>
        </p:nvSpPr>
        <p:spPr>
          <a:xfrm>
            <a:off x="4405323" y="2520064"/>
            <a:ext cx="7304243" cy="3043609"/>
          </a:xfrm>
          <a:prstGeom prst="rect">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b="1" dirty="0"/>
          </a:p>
          <a:p>
            <a:endParaRPr lang="en-US" sz="2800" b="1" dirty="0" smtClean="0"/>
          </a:p>
          <a:p>
            <a:endParaRPr lang="en-US" sz="2800" b="1" dirty="0"/>
          </a:p>
          <a:p>
            <a:endParaRPr lang="en-US" sz="2800" b="1" dirty="0" smtClean="0"/>
          </a:p>
          <a:p>
            <a:endParaRPr lang="en-US" sz="2800" b="1" dirty="0"/>
          </a:p>
          <a:p>
            <a:endParaRPr lang="en-US" sz="2800" b="1" dirty="0" smtClean="0"/>
          </a:p>
          <a:p>
            <a:pPr algn="ctr"/>
            <a:r>
              <a:rPr lang="en-US" sz="2800" b="1" dirty="0" err="1" smtClean="0">
                <a:latin typeface="Times New Roman" pitchFamily="18" charset="0"/>
                <a:cs typeface="Times New Roman" pitchFamily="18" charset="0"/>
              </a:rPr>
              <a:t>Yêu</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cầu</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cần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đạt</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về</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năng</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lực</a:t>
            </a:r>
            <a:endParaRPr lang="en-US" sz="2800" b="1" dirty="0" smtClean="0">
              <a:latin typeface="Times New Roman" pitchFamily="18" charset="0"/>
              <a:cs typeface="Times New Roman" pitchFamily="18" charset="0"/>
            </a:endParaRPr>
          </a:p>
          <a:p>
            <a:pPr algn="ctr"/>
            <a:r>
              <a:rPr lang="en-US" sz="28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các</a:t>
            </a:r>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năng</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lực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tự</a:t>
            </a:r>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chủ</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tự</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giao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tiếp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hợp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giải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quyết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vấn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đề</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sáng</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tạo</a:t>
            </a:r>
            <a:r>
              <a:rPr lang="en-US" sz="2400" dirty="0" smtClean="0">
                <a:latin typeface="Times New Roman" pitchFamily="18" charset="0"/>
                <a:cs typeface="Times New Roman" pitchFamily="18" charset="0"/>
              </a:rPr>
              <a:t>.)</a:t>
            </a:r>
          </a:p>
          <a:p>
            <a:pPr algn="ctr"/>
            <a:r>
              <a:rPr lang="en-US" sz="2400" dirty="0" err="1" smtClean="0">
                <a:latin typeface="Times New Roman" pitchFamily="18" charset="0"/>
                <a:cs typeface="Times New Roman" pitchFamily="18" charset="0"/>
              </a:rPr>
              <a:t>Được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biểu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hiện</a:t>
            </a:r>
            <a:r>
              <a:rPr lang="en-US" sz="2400" dirty="0" smtClean="0">
                <a:latin typeface="Times New Roman" pitchFamily="18" charset="0"/>
                <a:cs typeface="Times New Roman" pitchFamily="18" charset="0"/>
              </a:rPr>
              <a:t> qua </a:t>
            </a:r>
            <a:r>
              <a:rPr lang="en-US" sz="2400" dirty="0" err="1" smtClean="0">
                <a:latin typeface="Times New Roman" pitchFamily="18" charset="0"/>
                <a:cs typeface="Times New Roman" pitchFamily="18" charset="0"/>
              </a:rPr>
              <a:t>các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năng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lực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đặc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thù</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là</a:t>
            </a:r>
            <a:r>
              <a:rPr lang="en-US" sz="2400" dirty="0" smtClean="0">
                <a:latin typeface="Times New Roman" pitchFamily="18" charset="0"/>
                <a:cs typeface="Times New Roman" pitchFamily="18" charset="0"/>
              </a:rPr>
              <a:t>:</a:t>
            </a:r>
          </a:p>
          <a:p>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Năng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lực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thích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ứng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cuộc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sống</a:t>
            </a:r>
            <a:r>
              <a:rPr lang="en-US" sz="2400" dirty="0" smtClean="0">
                <a:latin typeface="Times New Roman" pitchFamily="18" charset="0"/>
                <a:cs typeface="Times New Roman" pitchFamily="18" charset="0"/>
              </a:rPr>
              <a:t>.</a:t>
            </a:r>
          </a:p>
          <a:p>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Năng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lực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thiết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kế</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tổ</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chức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hoạt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động</a:t>
            </a:r>
            <a:r>
              <a:rPr lang="en-US" sz="2400" dirty="0" smtClean="0">
                <a:latin typeface="Times New Roman" pitchFamily="18" charset="0"/>
                <a:cs typeface="Times New Roman" pitchFamily="18" charset="0"/>
              </a:rPr>
              <a:t>.</a:t>
            </a:r>
          </a:p>
          <a:p>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Năng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lực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định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hướng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nghề</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nghiệp</a:t>
            </a:r>
            <a:r>
              <a:rPr lang="en-US" sz="2400" dirty="0" smtClean="0">
                <a:latin typeface="Times New Roman" pitchFamily="18" charset="0"/>
                <a:cs typeface="Times New Roman" pitchFamily="18" charset="0"/>
              </a:rPr>
              <a:t>.</a:t>
            </a:r>
          </a:p>
          <a:p>
            <a:endParaRPr lang="en-US" sz="2400" dirty="0"/>
          </a:p>
          <a:p>
            <a:endParaRPr lang="en-US" sz="2400" dirty="0" smtClean="0"/>
          </a:p>
          <a:p>
            <a:endParaRPr lang="en-US" sz="2400" dirty="0"/>
          </a:p>
          <a:p>
            <a:endParaRPr lang="en-US" sz="2400" dirty="0" smtClean="0"/>
          </a:p>
          <a:p>
            <a:endParaRPr lang="en-US" sz="2400" dirty="0"/>
          </a:p>
          <a:p>
            <a:endParaRPr lang="en-US" sz="2400" dirty="0" smtClean="0"/>
          </a:p>
          <a:p>
            <a:endParaRPr lang="en-US" sz="2400" dirty="0"/>
          </a:p>
          <a:p>
            <a:endParaRPr lang="en-US" sz="2400" dirty="0"/>
          </a:p>
        </p:txBody>
      </p:sp>
      <p:sp>
        <p:nvSpPr>
          <p:cNvPr id="22" name="Rectangle 21"/>
          <p:cNvSpPr/>
          <p:nvPr/>
        </p:nvSpPr>
        <p:spPr>
          <a:xfrm>
            <a:off x="351693" y="2604783"/>
            <a:ext cx="3177118" cy="2958890"/>
          </a:xfrm>
          <a:prstGeom prst="rect">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t>2</a:t>
            </a:r>
            <a:endParaRPr lang="en-US"/>
          </a:p>
        </p:txBody>
      </p:sp>
      <p:sp>
        <p:nvSpPr>
          <p:cNvPr id="23" name="Oval 22"/>
          <p:cNvSpPr/>
          <p:nvPr/>
        </p:nvSpPr>
        <p:spPr>
          <a:xfrm>
            <a:off x="2776245" y="2631323"/>
            <a:ext cx="304975" cy="206693"/>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Oval 23"/>
          <p:cNvSpPr/>
          <p:nvPr/>
        </p:nvSpPr>
        <p:spPr>
          <a:xfrm>
            <a:off x="2776248" y="2920294"/>
            <a:ext cx="304975" cy="206693"/>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Oval 24"/>
          <p:cNvSpPr/>
          <p:nvPr/>
        </p:nvSpPr>
        <p:spPr>
          <a:xfrm>
            <a:off x="2776247" y="3178461"/>
            <a:ext cx="304975" cy="206693"/>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Oval 25"/>
          <p:cNvSpPr/>
          <p:nvPr/>
        </p:nvSpPr>
        <p:spPr>
          <a:xfrm>
            <a:off x="2776246" y="3436628"/>
            <a:ext cx="304975" cy="206693"/>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Oval 26"/>
          <p:cNvSpPr/>
          <p:nvPr/>
        </p:nvSpPr>
        <p:spPr>
          <a:xfrm>
            <a:off x="4405328" y="2631323"/>
            <a:ext cx="304975" cy="206693"/>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Oval 27"/>
          <p:cNvSpPr/>
          <p:nvPr/>
        </p:nvSpPr>
        <p:spPr>
          <a:xfrm>
            <a:off x="4405327" y="2899824"/>
            <a:ext cx="304975" cy="206693"/>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Oval 28"/>
          <p:cNvSpPr/>
          <p:nvPr/>
        </p:nvSpPr>
        <p:spPr>
          <a:xfrm>
            <a:off x="4405326" y="3157991"/>
            <a:ext cx="304975" cy="206693"/>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Oval 29"/>
          <p:cNvSpPr/>
          <p:nvPr/>
        </p:nvSpPr>
        <p:spPr>
          <a:xfrm>
            <a:off x="4405324" y="3416158"/>
            <a:ext cx="304975" cy="206693"/>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Rounded Rectangle 30"/>
          <p:cNvSpPr/>
          <p:nvPr/>
        </p:nvSpPr>
        <p:spPr>
          <a:xfrm>
            <a:off x="2913488" y="2966484"/>
            <a:ext cx="1631620" cy="577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p:cNvSpPr/>
          <p:nvPr/>
        </p:nvSpPr>
        <p:spPr>
          <a:xfrm>
            <a:off x="2956691" y="3233464"/>
            <a:ext cx="1631620" cy="577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32"/>
          <p:cNvSpPr/>
          <p:nvPr/>
        </p:nvSpPr>
        <p:spPr>
          <a:xfrm>
            <a:off x="2941442" y="3512494"/>
            <a:ext cx="1631620" cy="577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33"/>
          <p:cNvSpPr/>
          <p:nvPr/>
        </p:nvSpPr>
        <p:spPr>
          <a:xfrm>
            <a:off x="2913488" y="2706083"/>
            <a:ext cx="1631620" cy="577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p:cNvPicPr>
            <a:picLocks noChangeAspect="1"/>
          </p:cNvPicPr>
          <p:nvPr/>
        </p:nvPicPr>
        <p:blipFill rotWithShape="1">
          <a:blip r:embed="rId2"/>
          <a:srcRect l="68852" t="83409" r="8525" b="3349"/>
          <a:stretch/>
        </p:blipFill>
        <p:spPr>
          <a:xfrm rot="10800000" flipV="1">
            <a:off x="136799" y="4388544"/>
            <a:ext cx="2776689" cy="101838"/>
          </a:xfrm>
          <a:prstGeom prst="rect">
            <a:avLst/>
          </a:prstGeom>
          <a:effectLst>
            <a:outerShdw sx="133000" sy="133000" algn="ctr" rotWithShape="0">
              <a:srgbClr val="000000"/>
            </a:outerShdw>
          </a:effectLst>
        </p:spPr>
      </p:pic>
      <p:sp>
        <p:nvSpPr>
          <p:cNvPr id="37" name="Rounded Rectangle 36"/>
          <p:cNvSpPr/>
          <p:nvPr/>
        </p:nvSpPr>
        <p:spPr>
          <a:xfrm>
            <a:off x="914400" y="883435"/>
            <a:ext cx="6310647" cy="1506347"/>
          </a:xfrm>
          <a:prstGeom prst="roundRect">
            <a:avLst>
              <a:gd name="adj" fmla="val 50000"/>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sz="4000" b="1" dirty="0" smtClean="0"/>
          </a:p>
          <a:p>
            <a:pPr algn="ctr"/>
            <a:r>
              <a:rPr lang="en-US" sz="4000" b="1" dirty="0" smtClean="0">
                <a:latin typeface="Times New Roman" pitchFamily="18" charset="0"/>
                <a:cs typeface="Times New Roman" pitchFamily="18" charset="0"/>
              </a:rPr>
              <a:t>YÊU </a:t>
            </a:r>
            <a:r>
              <a:rPr lang="en-US" sz="4000" b="1" dirty="0">
                <a:latin typeface="Times New Roman" pitchFamily="18" charset="0"/>
                <a:cs typeface="Times New Roman" pitchFamily="18" charset="0"/>
              </a:rPr>
              <a:t>CẦU CẦN ĐẠT</a:t>
            </a:r>
            <a:r>
              <a:rPr lang="en-US" sz="4000" b="1" dirty="0"/>
              <a:t/>
            </a:r>
            <a:br>
              <a:rPr lang="en-US" sz="4000" b="1" dirty="0"/>
            </a:br>
            <a:endParaRPr lang="en-US" sz="4000" b="1" dirty="0">
              <a:solidFill>
                <a:schemeClr val="tx1"/>
              </a:solidFill>
            </a:endParaRPr>
          </a:p>
        </p:txBody>
      </p:sp>
    </p:spTree>
    <p:extLst>
      <p:ext uri="{BB962C8B-B14F-4D97-AF65-F5344CB8AC3E}">
        <p14:creationId xmlns:p14="http://schemas.microsoft.com/office/powerpoint/2010/main" val="1067424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circle(out)">
                                      <p:cBhvr>
                                        <p:cTn id="7" dur="10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grpId="1" nodeType="clickEffect">
                                  <p:stCondLst>
                                    <p:cond delay="0"/>
                                  </p:stCondLst>
                                  <p:childTnLst>
                                    <p:animMotion origin="layout" path="M -3.33333E-6 -1.48148E-6 L 0.19727 -0.18657 " pathEditMode="relative" rAng="0" ptsTypes="AA">
                                      <p:cBhvr>
                                        <p:cTn id="11" dur="500" fill="hold"/>
                                        <p:tgtEl>
                                          <p:spTgt spid="37"/>
                                        </p:tgtEl>
                                        <p:attrNameLst>
                                          <p:attrName>ppt_x</p:attrName>
                                          <p:attrName>ppt_y</p:attrName>
                                        </p:attrNameLst>
                                      </p:cBhvr>
                                      <p:rCtr x="9857" y="-9329"/>
                                    </p:animMotion>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ircle(in)">
                                      <p:cBhvr>
                                        <p:cTn id="16" dur="500"/>
                                        <p:tgtEl>
                                          <p:spTgt spid="5"/>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ircle(in)">
                                      <p:cBhvr>
                                        <p:cTn id="19" dur="500"/>
                                        <p:tgtEl>
                                          <p:spTgt spid="6"/>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500"/>
                                        <p:tgtEl>
                                          <p:spTgt spid="7"/>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circle(in)">
                                      <p:cBhvr>
                                        <p:cTn id="25" dur="500"/>
                                        <p:tgtEl>
                                          <p:spTgt spid="8"/>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circle(in)">
                                      <p:cBhvr>
                                        <p:cTn id="28" dur="500"/>
                                        <p:tgtEl>
                                          <p:spTgt spid="9"/>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circle(in)">
                                      <p:cBhvr>
                                        <p:cTn id="31" dur="500"/>
                                        <p:tgtEl>
                                          <p:spTgt spid="10"/>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circle(in)">
                                      <p:cBhvr>
                                        <p:cTn id="34" dur="500"/>
                                        <p:tgtEl>
                                          <p:spTgt spid="11"/>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circle(in)">
                                      <p:cBhvr>
                                        <p:cTn id="37" dur="500"/>
                                        <p:tgtEl>
                                          <p:spTgt spid="12"/>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circle(in)">
                                      <p:cBhvr>
                                        <p:cTn id="40" dur="500"/>
                                        <p:tgtEl>
                                          <p:spTgt spid="13"/>
                                        </p:tgtEl>
                                      </p:cBhvr>
                                    </p:animEffect>
                                  </p:childTnLst>
                                </p:cTn>
                              </p:par>
                              <p:par>
                                <p:cTn id="41" presetID="6" presetClass="entr" presetSubtype="16"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circle(in)">
                                      <p:cBhvr>
                                        <p:cTn id="43" dur="500"/>
                                        <p:tgtEl>
                                          <p:spTgt spid="14"/>
                                        </p:tgtEl>
                                      </p:cBhvr>
                                    </p:animEffect>
                                  </p:childTnLst>
                                </p:cTn>
                              </p:par>
                              <p:par>
                                <p:cTn id="44" presetID="6" presetClass="entr" presetSubtype="16"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circle(in)">
                                      <p:cBhvr>
                                        <p:cTn id="46" dur="500"/>
                                        <p:tgtEl>
                                          <p:spTgt spid="15"/>
                                        </p:tgtEl>
                                      </p:cBhvr>
                                    </p:animEffect>
                                  </p:childTnLst>
                                </p:cTn>
                              </p:par>
                              <p:par>
                                <p:cTn id="47" presetID="6" presetClass="entr" presetSubtype="16"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circle(in)">
                                      <p:cBhvr>
                                        <p:cTn id="49" dur="500"/>
                                        <p:tgtEl>
                                          <p:spTgt spid="16"/>
                                        </p:tgtEl>
                                      </p:cBhvr>
                                    </p:animEffect>
                                  </p:childTnLst>
                                </p:cTn>
                              </p:par>
                              <p:par>
                                <p:cTn id="50" presetID="6" presetClass="entr" presetSubtype="16" fill="hold" grpId="0" nodeType="with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circle(in)">
                                      <p:cBhvr>
                                        <p:cTn id="52" dur="500"/>
                                        <p:tgtEl>
                                          <p:spTgt spid="17"/>
                                        </p:tgtEl>
                                      </p:cBhvr>
                                    </p:animEffect>
                                  </p:childTnLst>
                                </p:cTn>
                              </p:par>
                              <p:par>
                                <p:cTn id="53" presetID="6" presetClass="entr" presetSubtype="16" fill="hold" grpId="0" nodeType="with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circle(in)">
                                      <p:cBhvr>
                                        <p:cTn id="55" dur="500"/>
                                        <p:tgtEl>
                                          <p:spTgt spid="18"/>
                                        </p:tgtEl>
                                      </p:cBhvr>
                                    </p:animEffect>
                                  </p:childTnLst>
                                </p:cTn>
                              </p:par>
                            </p:childTnLst>
                          </p:cTn>
                        </p:par>
                        <p:par>
                          <p:cTn id="56" fill="hold">
                            <p:stCondLst>
                              <p:cond delay="500"/>
                            </p:stCondLst>
                            <p:childTnLst>
                              <p:par>
                                <p:cTn id="57" presetID="6" presetClass="entr" presetSubtype="16" fill="hold" nodeType="after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circle(in)">
                                      <p:cBhvr>
                                        <p:cTn id="59" dur="10"/>
                                        <p:tgtEl>
                                          <p:spTgt spid="20"/>
                                        </p:tgtEl>
                                      </p:cBhvr>
                                    </p:animEffect>
                                  </p:childTnLst>
                                </p:cTn>
                              </p:par>
                              <p:par>
                                <p:cTn id="60" presetID="6" presetClass="entr" presetSubtype="16" fill="hold" nodeType="with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circle(in)">
                                      <p:cBhvr>
                                        <p:cTn id="62" dur="10"/>
                                        <p:tgtEl>
                                          <p:spTgt spid="19"/>
                                        </p:tgtEl>
                                      </p:cBhvr>
                                    </p:animEffect>
                                  </p:childTnLst>
                                </p:cTn>
                              </p:par>
                            </p:childTnLst>
                          </p:cTn>
                        </p:par>
                      </p:childTnLst>
                    </p:cTn>
                  </p:par>
                  <p:par>
                    <p:cTn id="63" fill="hold">
                      <p:stCondLst>
                        <p:cond delay="indefinite"/>
                      </p:stCondLst>
                      <p:childTnLst>
                        <p:par>
                          <p:cTn id="64" fill="hold">
                            <p:stCondLst>
                              <p:cond delay="0"/>
                            </p:stCondLst>
                            <p:childTnLst>
                              <p:par>
                                <p:cTn id="65" presetID="6" presetClass="entr" presetSubtype="16" fill="hold" grpId="0" nodeType="click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circle(in)">
                                      <p:cBhvr>
                                        <p:cTn id="67" dur="500"/>
                                        <p:tgtEl>
                                          <p:spTgt spid="23"/>
                                        </p:tgtEl>
                                      </p:cBhvr>
                                    </p:animEffect>
                                  </p:childTnLst>
                                </p:cTn>
                              </p:par>
                              <p:par>
                                <p:cTn id="68" presetID="6" presetClass="entr" presetSubtype="16" fill="hold" grpId="0" nodeType="withEffect">
                                  <p:stCondLst>
                                    <p:cond delay="0"/>
                                  </p:stCondLst>
                                  <p:childTnLst>
                                    <p:set>
                                      <p:cBhvr>
                                        <p:cTn id="69" dur="1" fill="hold">
                                          <p:stCondLst>
                                            <p:cond delay="0"/>
                                          </p:stCondLst>
                                        </p:cTn>
                                        <p:tgtEl>
                                          <p:spTgt spid="24"/>
                                        </p:tgtEl>
                                        <p:attrNameLst>
                                          <p:attrName>style.visibility</p:attrName>
                                        </p:attrNameLst>
                                      </p:cBhvr>
                                      <p:to>
                                        <p:strVal val="visible"/>
                                      </p:to>
                                    </p:set>
                                    <p:animEffect transition="in" filter="circle(in)">
                                      <p:cBhvr>
                                        <p:cTn id="70" dur="500"/>
                                        <p:tgtEl>
                                          <p:spTgt spid="24"/>
                                        </p:tgtEl>
                                      </p:cBhvr>
                                    </p:animEffect>
                                  </p:childTnLst>
                                </p:cTn>
                              </p:par>
                              <p:par>
                                <p:cTn id="71" presetID="6" presetClass="entr" presetSubtype="16" fill="hold" grpId="0" nodeType="withEffect">
                                  <p:stCondLst>
                                    <p:cond delay="0"/>
                                  </p:stCondLst>
                                  <p:childTnLst>
                                    <p:set>
                                      <p:cBhvr>
                                        <p:cTn id="72" dur="1" fill="hold">
                                          <p:stCondLst>
                                            <p:cond delay="0"/>
                                          </p:stCondLst>
                                        </p:cTn>
                                        <p:tgtEl>
                                          <p:spTgt spid="25"/>
                                        </p:tgtEl>
                                        <p:attrNameLst>
                                          <p:attrName>style.visibility</p:attrName>
                                        </p:attrNameLst>
                                      </p:cBhvr>
                                      <p:to>
                                        <p:strVal val="visible"/>
                                      </p:to>
                                    </p:set>
                                    <p:animEffect transition="in" filter="circle(in)">
                                      <p:cBhvr>
                                        <p:cTn id="73" dur="500"/>
                                        <p:tgtEl>
                                          <p:spTgt spid="25"/>
                                        </p:tgtEl>
                                      </p:cBhvr>
                                    </p:animEffect>
                                  </p:childTnLst>
                                </p:cTn>
                              </p:par>
                              <p:par>
                                <p:cTn id="74" presetID="6" presetClass="entr" presetSubtype="16" fill="hold" grpId="0" nodeType="withEffect">
                                  <p:stCondLst>
                                    <p:cond delay="0"/>
                                  </p:stCondLst>
                                  <p:childTnLst>
                                    <p:set>
                                      <p:cBhvr>
                                        <p:cTn id="75" dur="1" fill="hold">
                                          <p:stCondLst>
                                            <p:cond delay="0"/>
                                          </p:stCondLst>
                                        </p:cTn>
                                        <p:tgtEl>
                                          <p:spTgt spid="26"/>
                                        </p:tgtEl>
                                        <p:attrNameLst>
                                          <p:attrName>style.visibility</p:attrName>
                                        </p:attrNameLst>
                                      </p:cBhvr>
                                      <p:to>
                                        <p:strVal val="visible"/>
                                      </p:to>
                                    </p:set>
                                    <p:animEffect transition="in" filter="circle(in)">
                                      <p:cBhvr>
                                        <p:cTn id="76" dur="500"/>
                                        <p:tgtEl>
                                          <p:spTgt spid="26"/>
                                        </p:tgtEl>
                                      </p:cBhvr>
                                    </p:animEffect>
                                  </p:childTnLst>
                                </p:cTn>
                              </p:par>
                              <p:par>
                                <p:cTn id="77" presetID="6" presetClass="entr" presetSubtype="16" fill="hold" grpId="0" nodeType="withEffect">
                                  <p:stCondLst>
                                    <p:cond delay="0"/>
                                  </p:stCondLst>
                                  <p:childTnLst>
                                    <p:set>
                                      <p:cBhvr>
                                        <p:cTn id="78" dur="1" fill="hold">
                                          <p:stCondLst>
                                            <p:cond delay="0"/>
                                          </p:stCondLst>
                                        </p:cTn>
                                        <p:tgtEl>
                                          <p:spTgt spid="27"/>
                                        </p:tgtEl>
                                        <p:attrNameLst>
                                          <p:attrName>style.visibility</p:attrName>
                                        </p:attrNameLst>
                                      </p:cBhvr>
                                      <p:to>
                                        <p:strVal val="visible"/>
                                      </p:to>
                                    </p:set>
                                    <p:animEffect transition="in" filter="circle(in)">
                                      <p:cBhvr>
                                        <p:cTn id="79" dur="500"/>
                                        <p:tgtEl>
                                          <p:spTgt spid="27"/>
                                        </p:tgtEl>
                                      </p:cBhvr>
                                    </p:animEffect>
                                  </p:childTnLst>
                                </p:cTn>
                              </p:par>
                              <p:par>
                                <p:cTn id="80" presetID="6" presetClass="entr" presetSubtype="16" fill="hold" grpId="0" nodeType="withEffect">
                                  <p:stCondLst>
                                    <p:cond delay="0"/>
                                  </p:stCondLst>
                                  <p:childTnLst>
                                    <p:set>
                                      <p:cBhvr>
                                        <p:cTn id="81" dur="1" fill="hold">
                                          <p:stCondLst>
                                            <p:cond delay="0"/>
                                          </p:stCondLst>
                                        </p:cTn>
                                        <p:tgtEl>
                                          <p:spTgt spid="28"/>
                                        </p:tgtEl>
                                        <p:attrNameLst>
                                          <p:attrName>style.visibility</p:attrName>
                                        </p:attrNameLst>
                                      </p:cBhvr>
                                      <p:to>
                                        <p:strVal val="visible"/>
                                      </p:to>
                                    </p:set>
                                    <p:animEffect transition="in" filter="circle(in)">
                                      <p:cBhvr>
                                        <p:cTn id="82" dur="500"/>
                                        <p:tgtEl>
                                          <p:spTgt spid="28"/>
                                        </p:tgtEl>
                                      </p:cBhvr>
                                    </p:animEffect>
                                  </p:childTnLst>
                                </p:cTn>
                              </p:par>
                              <p:par>
                                <p:cTn id="83" presetID="6" presetClass="entr" presetSubtype="16" fill="hold" grpId="0" nodeType="withEffect">
                                  <p:stCondLst>
                                    <p:cond delay="0"/>
                                  </p:stCondLst>
                                  <p:childTnLst>
                                    <p:set>
                                      <p:cBhvr>
                                        <p:cTn id="84" dur="1" fill="hold">
                                          <p:stCondLst>
                                            <p:cond delay="0"/>
                                          </p:stCondLst>
                                        </p:cTn>
                                        <p:tgtEl>
                                          <p:spTgt spid="29"/>
                                        </p:tgtEl>
                                        <p:attrNameLst>
                                          <p:attrName>style.visibility</p:attrName>
                                        </p:attrNameLst>
                                      </p:cBhvr>
                                      <p:to>
                                        <p:strVal val="visible"/>
                                      </p:to>
                                    </p:set>
                                    <p:animEffect transition="in" filter="circle(in)">
                                      <p:cBhvr>
                                        <p:cTn id="85" dur="500"/>
                                        <p:tgtEl>
                                          <p:spTgt spid="29"/>
                                        </p:tgtEl>
                                      </p:cBhvr>
                                    </p:animEffect>
                                  </p:childTnLst>
                                </p:cTn>
                              </p:par>
                              <p:par>
                                <p:cTn id="86" presetID="6" presetClass="entr" presetSubtype="16" fill="hold" grpId="0" nodeType="withEffect">
                                  <p:stCondLst>
                                    <p:cond delay="0"/>
                                  </p:stCondLst>
                                  <p:childTnLst>
                                    <p:set>
                                      <p:cBhvr>
                                        <p:cTn id="87" dur="1" fill="hold">
                                          <p:stCondLst>
                                            <p:cond delay="0"/>
                                          </p:stCondLst>
                                        </p:cTn>
                                        <p:tgtEl>
                                          <p:spTgt spid="30"/>
                                        </p:tgtEl>
                                        <p:attrNameLst>
                                          <p:attrName>style.visibility</p:attrName>
                                        </p:attrNameLst>
                                      </p:cBhvr>
                                      <p:to>
                                        <p:strVal val="visible"/>
                                      </p:to>
                                    </p:set>
                                    <p:animEffect transition="in" filter="circle(in)">
                                      <p:cBhvr>
                                        <p:cTn id="88" dur="500"/>
                                        <p:tgtEl>
                                          <p:spTgt spid="30"/>
                                        </p:tgtEl>
                                      </p:cBhvr>
                                    </p:animEffect>
                                  </p:childTnLst>
                                </p:cTn>
                              </p:par>
                              <p:par>
                                <p:cTn id="89" presetID="6" presetClass="entr" presetSubtype="16" fill="hold" grpId="0" nodeType="withEffect">
                                  <p:stCondLst>
                                    <p:cond delay="0"/>
                                  </p:stCondLst>
                                  <p:childTnLst>
                                    <p:set>
                                      <p:cBhvr>
                                        <p:cTn id="90" dur="1" fill="hold">
                                          <p:stCondLst>
                                            <p:cond delay="0"/>
                                          </p:stCondLst>
                                        </p:cTn>
                                        <p:tgtEl>
                                          <p:spTgt spid="31"/>
                                        </p:tgtEl>
                                        <p:attrNameLst>
                                          <p:attrName>style.visibility</p:attrName>
                                        </p:attrNameLst>
                                      </p:cBhvr>
                                      <p:to>
                                        <p:strVal val="visible"/>
                                      </p:to>
                                    </p:set>
                                    <p:animEffect transition="in" filter="circle(in)">
                                      <p:cBhvr>
                                        <p:cTn id="91" dur="500"/>
                                        <p:tgtEl>
                                          <p:spTgt spid="31"/>
                                        </p:tgtEl>
                                      </p:cBhvr>
                                    </p:animEffect>
                                  </p:childTnLst>
                                </p:cTn>
                              </p:par>
                              <p:par>
                                <p:cTn id="92" presetID="6" presetClass="entr" presetSubtype="16" fill="hold" grpId="0" nodeType="withEffect">
                                  <p:stCondLst>
                                    <p:cond delay="0"/>
                                  </p:stCondLst>
                                  <p:childTnLst>
                                    <p:set>
                                      <p:cBhvr>
                                        <p:cTn id="93" dur="1" fill="hold">
                                          <p:stCondLst>
                                            <p:cond delay="0"/>
                                          </p:stCondLst>
                                        </p:cTn>
                                        <p:tgtEl>
                                          <p:spTgt spid="32"/>
                                        </p:tgtEl>
                                        <p:attrNameLst>
                                          <p:attrName>style.visibility</p:attrName>
                                        </p:attrNameLst>
                                      </p:cBhvr>
                                      <p:to>
                                        <p:strVal val="visible"/>
                                      </p:to>
                                    </p:set>
                                    <p:animEffect transition="in" filter="circle(in)">
                                      <p:cBhvr>
                                        <p:cTn id="94" dur="500"/>
                                        <p:tgtEl>
                                          <p:spTgt spid="32"/>
                                        </p:tgtEl>
                                      </p:cBhvr>
                                    </p:animEffect>
                                  </p:childTnLst>
                                </p:cTn>
                              </p:par>
                              <p:par>
                                <p:cTn id="95" presetID="6" presetClass="entr" presetSubtype="16" fill="hold" grpId="0" nodeType="withEffect">
                                  <p:stCondLst>
                                    <p:cond delay="0"/>
                                  </p:stCondLst>
                                  <p:childTnLst>
                                    <p:set>
                                      <p:cBhvr>
                                        <p:cTn id="96" dur="1" fill="hold">
                                          <p:stCondLst>
                                            <p:cond delay="0"/>
                                          </p:stCondLst>
                                        </p:cTn>
                                        <p:tgtEl>
                                          <p:spTgt spid="33"/>
                                        </p:tgtEl>
                                        <p:attrNameLst>
                                          <p:attrName>style.visibility</p:attrName>
                                        </p:attrNameLst>
                                      </p:cBhvr>
                                      <p:to>
                                        <p:strVal val="visible"/>
                                      </p:to>
                                    </p:set>
                                    <p:animEffect transition="in" filter="circle(in)">
                                      <p:cBhvr>
                                        <p:cTn id="97" dur="500"/>
                                        <p:tgtEl>
                                          <p:spTgt spid="33"/>
                                        </p:tgtEl>
                                      </p:cBhvr>
                                    </p:animEffect>
                                  </p:childTnLst>
                                </p:cTn>
                              </p:par>
                              <p:par>
                                <p:cTn id="98" presetID="6" presetClass="entr" presetSubtype="16" fill="hold" grpId="0" nodeType="withEffect">
                                  <p:stCondLst>
                                    <p:cond delay="0"/>
                                  </p:stCondLst>
                                  <p:childTnLst>
                                    <p:set>
                                      <p:cBhvr>
                                        <p:cTn id="99" dur="1" fill="hold">
                                          <p:stCondLst>
                                            <p:cond delay="0"/>
                                          </p:stCondLst>
                                        </p:cTn>
                                        <p:tgtEl>
                                          <p:spTgt spid="34"/>
                                        </p:tgtEl>
                                        <p:attrNameLst>
                                          <p:attrName>style.visibility</p:attrName>
                                        </p:attrNameLst>
                                      </p:cBhvr>
                                      <p:to>
                                        <p:strVal val="visible"/>
                                      </p:to>
                                    </p:set>
                                    <p:animEffect transition="in" filter="circle(in)">
                                      <p:cBhvr>
                                        <p:cTn id="100" dur="500"/>
                                        <p:tgtEl>
                                          <p:spTgt spid="34"/>
                                        </p:tgtEl>
                                      </p:cBhvr>
                                    </p:animEffect>
                                  </p:childTnLst>
                                </p:cTn>
                              </p:par>
                              <p:par>
                                <p:cTn id="101" presetID="6" presetClass="entr" presetSubtype="16" fill="hold" nodeType="withEffect">
                                  <p:stCondLst>
                                    <p:cond delay="0"/>
                                  </p:stCondLst>
                                  <p:childTnLst>
                                    <p:set>
                                      <p:cBhvr>
                                        <p:cTn id="102" dur="1" fill="hold">
                                          <p:stCondLst>
                                            <p:cond delay="0"/>
                                          </p:stCondLst>
                                        </p:cTn>
                                        <p:tgtEl>
                                          <p:spTgt spid="36"/>
                                        </p:tgtEl>
                                        <p:attrNameLst>
                                          <p:attrName>style.visibility</p:attrName>
                                        </p:attrNameLst>
                                      </p:cBhvr>
                                      <p:to>
                                        <p:strVal val="visible"/>
                                      </p:to>
                                    </p:set>
                                    <p:animEffect transition="in" filter="circle(in)">
                                      <p:cBhvr>
                                        <p:cTn id="103" dur="500"/>
                                        <p:tgtEl>
                                          <p:spTgt spid="36"/>
                                        </p:tgtEl>
                                      </p:cBhvr>
                                    </p:animEffect>
                                  </p:childTnLst>
                                </p:cTn>
                              </p:par>
                              <p:par>
                                <p:cTn id="104" presetID="6" presetClass="entr" presetSubtype="16" fill="hold" grpId="0" nodeType="withEffect">
                                  <p:stCondLst>
                                    <p:cond delay="0"/>
                                  </p:stCondLst>
                                  <p:childTnLst>
                                    <p:set>
                                      <p:cBhvr>
                                        <p:cTn id="105" dur="1" fill="hold">
                                          <p:stCondLst>
                                            <p:cond delay="0"/>
                                          </p:stCondLst>
                                        </p:cTn>
                                        <p:tgtEl>
                                          <p:spTgt spid="21"/>
                                        </p:tgtEl>
                                        <p:attrNameLst>
                                          <p:attrName>style.visibility</p:attrName>
                                        </p:attrNameLst>
                                      </p:cBhvr>
                                      <p:to>
                                        <p:strVal val="visible"/>
                                      </p:to>
                                    </p:set>
                                    <p:animEffect transition="in" filter="circle(in)">
                                      <p:cBhvr>
                                        <p:cTn id="106" dur="500"/>
                                        <p:tgtEl>
                                          <p:spTgt spid="21"/>
                                        </p:tgtEl>
                                      </p:cBhvr>
                                    </p:animEffect>
                                  </p:childTnLst>
                                </p:cTn>
                              </p:par>
                              <p:par>
                                <p:cTn id="107" presetID="6" presetClass="entr" presetSubtype="16" fill="hold" grpId="0" nodeType="withEffect">
                                  <p:stCondLst>
                                    <p:cond delay="0"/>
                                  </p:stCondLst>
                                  <p:childTnLst>
                                    <p:set>
                                      <p:cBhvr>
                                        <p:cTn id="108" dur="1" fill="hold">
                                          <p:stCondLst>
                                            <p:cond delay="0"/>
                                          </p:stCondLst>
                                        </p:cTn>
                                        <p:tgtEl>
                                          <p:spTgt spid="22"/>
                                        </p:tgtEl>
                                        <p:attrNameLst>
                                          <p:attrName>style.visibility</p:attrName>
                                        </p:attrNameLst>
                                      </p:cBhvr>
                                      <p:to>
                                        <p:strVal val="visible"/>
                                      </p:to>
                                    </p:set>
                                    <p:animEffect transition="in" filter="circle(in)">
                                      <p:cBhvr>
                                        <p:cTn id="10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7" grpId="0" animBg="1"/>
      <p:bldP spid="37"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95414" y="2209299"/>
            <a:ext cx="5609487" cy="2233711"/>
          </a:xfrm>
          <a:prstGeom prst="roundRect">
            <a:avLst>
              <a:gd name="adj" fmla="val 50000"/>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800" b="1" dirty="0">
                <a:latin typeface="Times New Roman" pitchFamily="18" charset="0"/>
                <a:cs typeface="Times New Roman" pitchFamily="18" charset="0"/>
              </a:rPr>
              <a:t>NỘI DUNG GIÁO DỤC</a:t>
            </a:r>
            <a:endParaRPr lang="en-US" sz="2800" b="1" dirty="0">
              <a:solidFill>
                <a:schemeClr val="tx1"/>
              </a:solidFill>
              <a:latin typeface="Times New Roman" pitchFamily="18" charset="0"/>
              <a:cs typeface="Times New Roman" pitchFamily="18" charset="0"/>
            </a:endParaRPr>
          </a:p>
        </p:txBody>
      </p:sp>
      <p:sp>
        <p:nvSpPr>
          <p:cNvPr id="20" name="Rounded Rectangle 19"/>
          <p:cNvSpPr/>
          <p:nvPr/>
        </p:nvSpPr>
        <p:spPr>
          <a:xfrm>
            <a:off x="5425439" y="463638"/>
            <a:ext cx="4711337" cy="1275009"/>
          </a:xfrm>
          <a:prstGeom prst="roundRect">
            <a:avLst>
              <a:gd name="adj" fmla="val 50000"/>
            </a:avLst>
          </a:prstGeom>
          <a:solidFill>
            <a:srgbClr val="0070C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err="1">
                <a:latin typeface="Times New Roman" pitchFamily="18" charset="0"/>
                <a:cs typeface="Times New Roman" pitchFamily="18" charset="0"/>
              </a:rPr>
              <a:t>Hoạt</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động</a:t>
            </a:r>
            <a:r>
              <a:rPr lang="en-US" sz="2800" b="1" i="1" dirty="0">
                <a:latin typeface="Times New Roman" pitchFamily="18" charset="0"/>
                <a:cs typeface="Times New Roman" pitchFamily="18" charset="0"/>
              </a:rPr>
              <a:t/>
            </a:r>
            <a:br>
              <a:rPr lang="en-US" sz="2800" b="1" i="1" dirty="0">
                <a:latin typeface="Times New Roman" pitchFamily="18" charset="0"/>
                <a:cs typeface="Times New Roman" pitchFamily="18" charset="0"/>
              </a:rPr>
            </a:br>
            <a:r>
              <a:rPr lang="en-US" sz="2800" b="1" i="1" dirty="0" err="1">
                <a:latin typeface="Times New Roman" pitchFamily="18" charset="0"/>
                <a:cs typeface="Times New Roman" pitchFamily="18" charset="0"/>
              </a:rPr>
              <a:t>hướng</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vào</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bản</a:t>
            </a:r>
            <a:r>
              <a:rPr lang="en-US" sz="2800" b="1" i="1" dirty="0">
                <a:latin typeface="Times New Roman" pitchFamily="18" charset="0"/>
                <a:cs typeface="Times New Roman" pitchFamily="18" charset="0"/>
              </a:rPr>
              <a:t/>
            </a:r>
            <a:br>
              <a:rPr lang="en-US" sz="2800" b="1" i="1" dirty="0">
                <a:latin typeface="Times New Roman" pitchFamily="18" charset="0"/>
                <a:cs typeface="Times New Roman" pitchFamily="18" charset="0"/>
              </a:rPr>
            </a:br>
            <a:r>
              <a:rPr lang="en-US" sz="2800" b="1" i="1" dirty="0" err="1">
                <a:latin typeface="Times New Roman" pitchFamily="18" charset="0"/>
                <a:cs typeface="Times New Roman" pitchFamily="18" charset="0"/>
              </a:rPr>
              <a:t>thân</a:t>
            </a:r>
            <a:endParaRPr lang="en-US" sz="2800" b="1" dirty="0">
              <a:latin typeface="Times New Roman" panose="02020603050405020304" pitchFamily="18" charset="0"/>
              <a:cs typeface="Times New Roman" panose="02020603050405020304" pitchFamily="18" charset="0"/>
            </a:endParaRPr>
          </a:p>
        </p:txBody>
      </p:sp>
      <p:sp>
        <p:nvSpPr>
          <p:cNvPr id="27" name="Rounded Rectangle 26"/>
          <p:cNvSpPr/>
          <p:nvPr/>
        </p:nvSpPr>
        <p:spPr>
          <a:xfrm>
            <a:off x="5808372" y="1970468"/>
            <a:ext cx="5048518" cy="1236371"/>
          </a:xfrm>
          <a:prstGeom prst="roundRect">
            <a:avLst>
              <a:gd name="adj" fmla="val 50000"/>
            </a:avLst>
          </a:prstGeom>
          <a:solidFill>
            <a:srgbClr val="0070C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err="1">
                <a:latin typeface="Times New Roman" pitchFamily="18" charset="0"/>
                <a:cs typeface="Times New Roman" pitchFamily="18" charset="0"/>
              </a:rPr>
              <a:t>Hoạt</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động</a:t>
            </a:r>
            <a:r>
              <a:rPr lang="en-US" sz="2800" b="1" i="1" dirty="0">
                <a:latin typeface="Times New Roman" pitchFamily="18" charset="0"/>
                <a:cs typeface="Times New Roman" pitchFamily="18" charset="0"/>
              </a:rPr>
              <a:t/>
            </a:r>
            <a:br>
              <a:rPr lang="en-US" sz="2800" b="1" i="1" dirty="0">
                <a:latin typeface="Times New Roman" pitchFamily="18" charset="0"/>
                <a:cs typeface="Times New Roman" pitchFamily="18" charset="0"/>
              </a:rPr>
            </a:br>
            <a:r>
              <a:rPr lang="en-US" sz="2800" b="1" i="1" dirty="0" err="1">
                <a:latin typeface="Times New Roman" pitchFamily="18" charset="0"/>
                <a:cs typeface="Times New Roman" pitchFamily="18" charset="0"/>
              </a:rPr>
              <a:t>hướng</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đến</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xã</a:t>
            </a:r>
            <a:r>
              <a:rPr lang="en-US" sz="2800" b="1" i="1" dirty="0">
                <a:latin typeface="Times New Roman" pitchFamily="18" charset="0"/>
                <a:cs typeface="Times New Roman" pitchFamily="18" charset="0"/>
              </a:rPr>
              <a:t/>
            </a:r>
            <a:br>
              <a:rPr lang="en-US" sz="2800" b="1" i="1" dirty="0">
                <a:latin typeface="Times New Roman" pitchFamily="18" charset="0"/>
                <a:cs typeface="Times New Roman" pitchFamily="18" charset="0"/>
              </a:rPr>
            </a:br>
            <a:r>
              <a:rPr lang="en-US" sz="2800" b="1" i="1" dirty="0" err="1">
                <a:latin typeface="Times New Roman" pitchFamily="18" charset="0"/>
                <a:cs typeface="Times New Roman" pitchFamily="18" charset="0"/>
              </a:rPr>
              <a:t>hội</a:t>
            </a:r>
            <a:endParaRPr lang="en-US" sz="2800" b="1" dirty="0">
              <a:latin typeface="Times New Roman" panose="02020603050405020304" pitchFamily="18" charset="0"/>
              <a:cs typeface="Times New Roman" panose="02020603050405020304" pitchFamily="18" charset="0"/>
            </a:endParaRPr>
          </a:p>
        </p:txBody>
      </p:sp>
      <p:sp>
        <p:nvSpPr>
          <p:cNvPr id="28" name="Rounded Rectangle 27"/>
          <p:cNvSpPr/>
          <p:nvPr/>
        </p:nvSpPr>
        <p:spPr>
          <a:xfrm>
            <a:off x="5995854" y="3326155"/>
            <a:ext cx="5092856" cy="1310239"/>
          </a:xfrm>
          <a:prstGeom prst="roundRect">
            <a:avLst>
              <a:gd name="adj" fmla="val 50000"/>
            </a:avLst>
          </a:prstGeom>
          <a:solidFill>
            <a:srgbClr val="0070C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err="1">
                <a:latin typeface="Times New Roman" pitchFamily="18" charset="0"/>
                <a:cs typeface="Times New Roman" pitchFamily="18" charset="0"/>
              </a:rPr>
              <a:t>Hoạt</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động</a:t>
            </a:r>
            <a:r>
              <a:rPr lang="en-US" sz="2800" b="1" i="1" dirty="0">
                <a:latin typeface="Times New Roman" pitchFamily="18" charset="0"/>
                <a:cs typeface="Times New Roman" pitchFamily="18" charset="0"/>
              </a:rPr>
              <a:t/>
            </a:r>
            <a:br>
              <a:rPr lang="en-US" sz="2800" b="1" i="1" dirty="0">
                <a:latin typeface="Times New Roman" pitchFamily="18" charset="0"/>
                <a:cs typeface="Times New Roman" pitchFamily="18" charset="0"/>
              </a:rPr>
            </a:br>
            <a:r>
              <a:rPr lang="en-US" sz="2800" b="1" i="1" dirty="0" err="1">
                <a:latin typeface="Times New Roman" pitchFamily="18" charset="0"/>
                <a:cs typeface="Times New Roman" pitchFamily="18" charset="0"/>
              </a:rPr>
              <a:t>hướng</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đến</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tự</a:t>
            </a:r>
            <a:r>
              <a:rPr lang="en-US" sz="2800" b="1" i="1" dirty="0">
                <a:latin typeface="Times New Roman" pitchFamily="18" charset="0"/>
                <a:cs typeface="Times New Roman" pitchFamily="18" charset="0"/>
              </a:rPr>
              <a:t/>
            </a:r>
            <a:br>
              <a:rPr lang="en-US" sz="2800" b="1" i="1" dirty="0">
                <a:latin typeface="Times New Roman" pitchFamily="18" charset="0"/>
                <a:cs typeface="Times New Roman" pitchFamily="18" charset="0"/>
              </a:rPr>
            </a:br>
            <a:r>
              <a:rPr lang="en-US" sz="2800" b="1" i="1" dirty="0" err="1">
                <a:latin typeface="Times New Roman" pitchFamily="18" charset="0"/>
                <a:cs typeface="Times New Roman" pitchFamily="18" charset="0"/>
              </a:rPr>
              <a:t>nhiên</a:t>
            </a:r>
            <a:endParaRPr lang="en-US" sz="2800" b="1" dirty="0">
              <a:latin typeface="Times New Roman" panose="02020603050405020304" pitchFamily="18" charset="0"/>
              <a:cs typeface="Times New Roman" panose="02020603050405020304" pitchFamily="18" charset="0"/>
            </a:endParaRPr>
          </a:p>
        </p:txBody>
      </p:sp>
      <p:sp>
        <p:nvSpPr>
          <p:cNvPr id="29" name="Rounded Rectangle 28"/>
          <p:cNvSpPr/>
          <p:nvPr/>
        </p:nvSpPr>
        <p:spPr>
          <a:xfrm>
            <a:off x="6566264" y="4855334"/>
            <a:ext cx="4711337" cy="1468191"/>
          </a:xfrm>
          <a:prstGeom prst="roundRect">
            <a:avLst>
              <a:gd name="adj" fmla="val 50000"/>
            </a:avLst>
          </a:prstGeom>
          <a:solidFill>
            <a:srgbClr val="0070C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err="1">
                <a:latin typeface="Times New Roman" pitchFamily="18" charset="0"/>
                <a:cs typeface="Times New Roman" pitchFamily="18" charset="0"/>
              </a:rPr>
              <a:t>Hoạt</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động</a:t>
            </a:r>
            <a:r>
              <a:rPr lang="en-US" sz="2800" b="1" i="1" dirty="0">
                <a:latin typeface="Times New Roman" pitchFamily="18" charset="0"/>
                <a:cs typeface="Times New Roman" pitchFamily="18" charset="0"/>
              </a:rPr>
              <a:t/>
            </a:r>
            <a:br>
              <a:rPr lang="en-US" sz="2800" b="1" i="1" dirty="0">
                <a:latin typeface="Times New Roman" pitchFamily="18" charset="0"/>
                <a:cs typeface="Times New Roman" pitchFamily="18" charset="0"/>
              </a:rPr>
            </a:br>
            <a:r>
              <a:rPr lang="en-US" sz="2800" b="1" i="1" dirty="0" err="1">
                <a:latin typeface="Times New Roman" pitchFamily="18" charset="0"/>
                <a:cs typeface="Times New Roman" pitchFamily="18" charset="0"/>
              </a:rPr>
              <a:t>hướng</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nghiệp</a:t>
            </a:r>
            <a:endParaRPr lang="en-US" sz="2800" b="1" dirty="0">
              <a:latin typeface="Times New Roman" panose="02020603050405020304" pitchFamily="18" charset="0"/>
              <a:cs typeface="Times New Roman" panose="02020603050405020304" pitchFamily="18" charset="0"/>
            </a:endParaRPr>
          </a:p>
        </p:txBody>
      </p:sp>
      <p:cxnSp>
        <p:nvCxnSpPr>
          <p:cNvPr id="41" name="Straight Arrow Connector 40"/>
          <p:cNvCxnSpPr/>
          <p:nvPr/>
        </p:nvCxnSpPr>
        <p:spPr>
          <a:xfrm flipV="1">
            <a:off x="3979572" y="618186"/>
            <a:ext cx="2016282" cy="1970468"/>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V="1">
            <a:off x="4198513" y="2209299"/>
            <a:ext cx="2093412" cy="379354"/>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4198513" y="2588653"/>
            <a:ext cx="2807595" cy="945745"/>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3979572" y="2736852"/>
            <a:ext cx="3425780" cy="2582123"/>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1240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grpId="1" nodeType="clickEffect">
                                  <p:stCondLst>
                                    <p:cond delay="0"/>
                                  </p:stCondLst>
                                  <p:childTnLst>
                                    <p:animMotion origin="layout" path="M -4.79167E-6 -2.96296E-6 L -0.11302 -0.16944 " pathEditMode="relative" rAng="0" ptsTypes="AA">
                                      <p:cBhvr>
                                        <p:cTn id="11" dur="500" fill="hold"/>
                                        <p:tgtEl>
                                          <p:spTgt spid="4"/>
                                        </p:tgtEl>
                                        <p:attrNameLst>
                                          <p:attrName>ppt_x</p:attrName>
                                          <p:attrName>ppt_y</p:attrName>
                                        </p:attrNameLst>
                                      </p:cBhvr>
                                      <p:rCtr x="-5651" y="-8472"/>
                                    </p:animMotion>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41"/>
                                        </p:tgtEl>
                                        <p:attrNameLst>
                                          <p:attrName>style.visibility</p:attrName>
                                        </p:attrNameLst>
                                      </p:cBhvr>
                                      <p:to>
                                        <p:strVal val="visible"/>
                                      </p:to>
                                    </p:set>
                                    <p:anim calcmode="lin" valueType="num">
                                      <p:cBhvr additive="base">
                                        <p:cTn id="16" dur="500" fill="hold"/>
                                        <p:tgtEl>
                                          <p:spTgt spid="41"/>
                                        </p:tgtEl>
                                        <p:attrNameLst>
                                          <p:attrName>ppt_x</p:attrName>
                                        </p:attrNameLst>
                                      </p:cBhvr>
                                      <p:tavLst>
                                        <p:tav tm="0">
                                          <p:val>
                                            <p:strVal val="#ppt_x"/>
                                          </p:val>
                                        </p:tav>
                                        <p:tav tm="100000">
                                          <p:val>
                                            <p:strVal val="#ppt_x"/>
                                          </p:val>
                                        </p:tav>
                                      </p:tavLst>
                                    </p:anim>
                                    <p:anim calcmode="lin" valueType="num">
                                      <p:cBhvr additive="base">
                                        <p:cTn id="17" dur="500" fill="hold"/>
                                        <p:tgtEl>
                                          <p:spTgt spid="41"/>
                                        </p:tgtEl>
                                        <p:attrNameLst>
                                          <p:attrName>ppt_y</p:attrName>
                                        </p:attrNameLst>
                                      </p:cBhvr>
                                      <p:tavLst>
                                        <p:tav tm="0">
                                          <p:val>
                                            <p:strVal val="1+#ppt_h/2"/>
                                          </p:val>
                                        </p:tav>
                                        <p:tav tm="100000">
                                          <p:val>
                                            <p:strVal val="#ppt_y"/>
                                          </p:val>
                                        </p:tav>
                                      </p:tavLst>
                                    </p:anim>
                                  </p:childTnLst>
                                </p:cTn>
                              </p:par>
                            </p:childTnLst>
                          </p:cTn>
                        </p:par>
                        <p:par>
                          <p:cTn id="18" fill="hold">
                            <p:stCondLst>
                              <p:cond delay="500"/>
                            </p:stCondLst>
                            <p:childTnLst>
                              <p:par>
                                <p:cTn id="19" presetID="53" presetClass="entr" presetSubtype="16" fill="hold" grpId="0" nodeType="after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fltVal val="0"/>
                                          </p:val>
                                        </p:tav>
                                        <p:tav tm="100000">
                                          <p:val>
                                            <p:strVal val="#ppt_w"/>
                                          </p:val>
                                        </p:tav>
                                      </p:tavLst>
                                    </p:anim>
                                    <p:anim calcmode="lin" valueType="num">
                                      <p:cBhvr>
                                        <p:cTn id="22" dur="500" fill="hold"/>
                                        <p:tgtEl>
                                          <p:spTgt spid="20"/>
                                        </p:tgtEl>
                                        <p:attrNameLst>
                                          <p:attrName>ppt_h</p:attrName>
                                        </p:attrNameLst>
                                      </p:cBhvr>
                                      <p:tavLst>
                                        <p:tav tm="0">
                                          <p:val>
                                            <p:fltVal val="0"/>
                                          </p:val>
                                        </p:tav>
                                        <p:tav tm="100000">
                                          <p:val>
                                            <p:strVal val="#ppt_h"/>
                                          </p:val>
                                        </p:tav>
                                      </p:tavLst>
                                    </p:anim>
                                    <p:animEffect transition="in" filter="fade">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43"/>
                                        </p:tgtEl>
                                        <p:attrNameLst>
                                          <p:attrName>style.visibility</p:attrName>
                                        </p:attrNameLst>
                                      </p:cBhvr>
                                      <p:to>
                                        <p:strVal val="visible"/>
                                      </p:to>
                                    </p:set>
                                    <p:anim calcmode="lin" valueType="num">
                                      <p:cBhvr additive="base">
                                        <p:cTn id="28" dur="500" fill="hold"/>
                                        <p:tgtEl>
                                          <p:spTgt spid="43"/>
                                        </p:tgtEl>
                                        <p:attrNameLst>
                                          <p:attrName>ppt_x</p:attrName>
                                        </p:attrNameLst>
                                      </p:cBhvr>
                                      <p:tavLst>
                                        <p:tav tm="0">
                                          <p:val>
                                            <p:strVal val="#ppt_x"/>
                                          </p:val>
                                        </p:tav>
                                        <p:tav tm="100000">
                                          <p:val>
                                            <p:strVal val="#ppt_x"/>
                                          </p:val>
                                        </p:tav>
                                      </p:tavLst>
                                    </p:anim>
                                    <p:anim calcmode="lin" valueType="num">
                                      <p:cBhvr additive="base">
                                        <p:cTn id="29" dur="500" fill="hold"/>
                                        <p:tgtEl>
                                          <p:spTgt spid="43"/>
                                        </p:tgtEl>
                                        <p:attrNameLst>
                                          <p:attrName>ppt_y</p:attrName>
                                        </p:attrNameLst>
                                      </p:cBhvr>
                                      <p:tavLst>
                                        <p:tav tm="0">
                                          <p:val>
                                            <p:strVal val="1+#ppt_h/2"/>
                                          </p:val>
                                        </p:tav>
                                        <p:tav tm="100000">
                                          <p:val>
                                            <p:strVal val="#ppt_y"/>
                                          </p:val>
                                        </p:tav>
                                      </p:tavLst>
                                    </p:anim>
                                  </p:childTnLst>
                                </p:cTn>
                              </p:par>
                            </p:childTnLst>
                          </p:cTn>
                        </p:par>
                        <p:par>
                          <p:cTn id="30" fill="hold">
                            <p:stCondLst>
                              <p:cond delay="500"/>
                            </p:stCondLst>
                            <p:childTnLst>
                              <p:par>
                                <p:cTn id="31" presetID="53" presetClass="entr" presetSubtype="16" fill="hold" grpId="0" nodeType="afterEffect">
                                  <p:stCondLst>
                                    <p:cond delay="0"/>
                                  </p:stCondLst>
                                  <p:childTnLst>
                                    <p:set>
                                      <p:cBhvr>
                                        <p:cTn id="32" dur="1" fill="hold">
                                          <p:stCondLst>
                                            <p:cond delay="0"/>
                                          </p:stCondLst>
                                        </p:cTn>
                                        <p:tgtEl>
                                          <p:spTgt spid="27"/>
                                        </p:tgtEl>
                                        <p:attrNameLst>
                                          <p:attrName>style.visibility</p:attrName>
                                        </p:attrNameLst>
                                      </p:cBhvr>
                                      <p:to>
                                        <p:strVal val="visible"/>
                                      </p:to>
                                    </p:set>
                                    <p:anim calcmode="lin" valueType="num">
                                      <p:cBhvr>
                                        <p:cTn id="33" dur="500" fill="hold"/>
                                        <p:tgtEl>
                                          <p:spTgt spid="27"/>
                                        </p:tgtEl>
                                        <p:attrNameLst>
                                          <p:attrName>ppt_w</p:attrName>
                                        </p:attrNameLst>
                                      </p:cBhvr>
                                      <p:tavLst>
                                        <p:tav tm="0">
                                          <p:val>
                                            <p:fltVal val="0"/>
                                          </p:val>
                                        </p:tav>
                                        <p:tav tm="100000">
                                          <p:val>
                                            <p:strVal val="#ppt_w"/>
                                          </p:val>
                                        </p:tav>
                                      </p:tavLst>
                                    </p:anim>
                                    <p:anim calcmode="lin" valueType="num">
                                      <p:cBhvr>
                                        <p:cTn id="34" dur="500" fill="hold"/>
                                        <p:tgtEl>
                                          <p:spTgt spid="27"/>
                                        </p:tgtEl>
                                        <p:attrNameLst>
                                          <p:attrName>ppt_h</p:attrName>
                                        </p:attrNameLst>
                                      </p:cBhvr>
                                      <p:tavLst>
                                        <p:tav tm="0">
                                          <p:val>
                                            <p:fltVal val="0"/>
                                          </p:val>
                                        </p:tav>
                                        <p:tav tm="100000">
                                          <p:val>
                                            <p:strVal val="#ppt_h"/>
                                          </p:val>
                                        </p:tav>
                                      </p:tavLst>
                                    </p:anim>
                                    <p:animEffect transition="in" filter="fade">
                                      <p:cBhvr>
                                        <p:cTn id="35" dur="500"/>
                                        <p:tgtEl>
                                          <p:spTgt spid="27"/>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45"/>
                                        </p:tgtEl>
                                        <p:attrNameLst>
                                          <p:attrName>style.visibility</p:attrName>
                                        </p:attrNameLst>
                                      </p:cBhvr>
                                      <p:to>
                                        <p:strVal val="visible"/>
                                      </p:to>
                                    </p:set>
                                    <p:anim calcmode="lin" valueType="num">
                                      <p:cBhvr additive="base">
                                        <p:cTn id="40" dur="500" fill="hold"/>
                                        <p:tgtEl>
                                          <p:spTgt spid="45"/>
                                        </p:tgtEl>
                                        <p:attrNameLst>
                                          <p:attrName>ppt_x</p:attrName>
                                        </p:attrNameLst>
                                      </p:cBhvr>
                                      <p:tavLst>
                                        <p:tav tm="0">
                                          <p:val>
                                            <p:strVal val="#ppt_x"/>
                                          </p:val>
                                        </p:tav>
                                        <p:tav tm="100000">
                                          <p:val>
                                            <p:strVal val="#ppt_x"/>
                                          </p:val>
                                        </p:tav>
                                      </p:tavLst>
                                    </p:anim>
                                    <p:anim calcmode="lin" valueType="num">
                                      <p:cBhvr additive="base">
                                        <p:cTn id="41" dur="500" fill="hold"/>
                                        <p:tgtEl>
                                          <p:spTgt spid="45"/>
                                        </p:tgtEl>
                                        <p:attrNameLst>
                                          <p:attrName>ppt_y</p:attrName>
                                        </p:attrNameLst>
                                      </p:cBhvr>
                                      <p:tavLst>
                                        <p:tav tm="0">
                                          <p:val>
                                            <p:strVal val="1+#ppt_h/2"/>
                                          </p:val>
                                        </p:tav>
                                        <p:tav tm="100000">
                                          <p:val>
                                            <p:strVal val="#ppt_y"/>
                                          </p:val>
                                        </p:tav>
                                      </p:tavLst>
                                    </p:anim>
                                  </p:childTnLst>
                                </p:cTn>
                              </p:par>
                            </p:childTnLst>
                          </p:cTn>
                        </p:par>
                        <p:par>
                          <p:cTn id="42" fill="hold">
                            <p:stCondLst>
                              <p:cond delay="500"/>
                            </p:stCondLst>
                            <p:childTnLst>
                              <p:par>
                                <p:cTn id="43" presetID="53" presetClass="entr" presetSubtype="16" fill="hold" grpId="0" nodeType="afterEffect">
                                  <p:stCondLst>
                                    <p:cond delay="0"/>
                                  </p:stCondLst>
                                  <p:childTnLst>
                                    <p:set>
                                      <p:cBhvr>
                                        <p:cTn id="44" dur="1" fill="hold">
                                          <p:stCondLst>
                                            <p:cond delay="0"/>
                                          </p:stCondLst>
                                        </p:cTn>
                                        <p:tgtEl>
                                          <p:spTgt spid="28"/>
                                        </p:tgtEl>
                                        <p:attrNameLst>
                                          <p:attrName>style.visibility</p:attrName>
                                        </p:attrNameLst>
                                      </p:cBhvr>
                                      <p:to>
                                        <p:strVal val="visible"/>
                                      </p:to>
                                    </p:set>
                                    <p:anim calcmode="lin" valueType="num">
                                      <p:cBhvr>
                                        <p:cTn id="45" dur="500" fill="hold"/>
                                        <p:tgtEl>
                                          <p:spTgt spid="28"/>
                                        </p:tgtEl>
                                        <p:attrNameLst>
                                          <p:attrName>ppt_w</p:attrName>
                                        </p:attrNameLst>
                                      </p:cBhvr>
                                      <p:tavLst>
                                        <p:tav tm="0">
                                          <p:val>
                                            <p:fltVal val="0"/>
                                          </p:val>
                                        </p:tav>
                                        <p:tav tm="100000">
                                          <p:val>
                                            <p:strVal val="#ppt_w"/>
                                          </p:val>
                                        </p:tav>
                                      </p:tavLst>
                                    </p:anim>
                                    <p:anim calcmode="lin" valueType="num">
                                      <p:cBhvr>
                                        <p:cTn id="46" dur="500" fill="hold"/>
                                        <p:tgtEl>
                                          <p:spTgt spid="28"/>
                                        </p:tgtEl>
                                        <p:attrNameLst>
                                          <p:attrName>ppt_h</p:attrName>
                                        </p:attrNameLst>
                                      </p:cBhvr>
                                      <p:tavLst>
                                        <p:tav tm="0">
                                          <p:val>
                                            <p:fltVal val="0"/>
                                          </p:val>
                                        </p:tav>
                                        <p:tav tm="100000">
                                          <p:val>
                                            <p:strVal val="#ppt_h"/>
                                          </p:val>
                                        </p:tav>
                                      </p:tavLst>
                                    </p:anim>
                                    <p:animEffect transition="in" filter="fade">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47"/>
                                        </p:tgtEl>
                                        <p:attrNameLst>
                                          <p:attrName>style.visibility</p:attrName>
                                        </p:attrNameLst>
                                      </p:cBhvr>
                                      <p:to>
                                        <p:strVal val="visible"/>
                                      </p:to>
                                    </p:set>
                                    <p:anim calcmode="lin" valueType="num">
                                      <p:cBhvr additive="base">
                                        <p:cTn id="52" dur="500" fill="hold"/>
                                        <p:tgtEl>
                                          <p:spTgt spid="47"/>
                                        </p:tgtEl>
                                        <p:attrNameLst>
                                          <p:attrName>ppt_x</p:attrName>
                                        </p:attrNameLst>
                                      </p:cBhvr>
                                      <p:tavLst>
                                        <p:tav tm="0">
                                          <p:val>
                                            <p:strVal val="#ppt_x"/>
                                          </p:val>
                                        </p:tav>
                                        <p:tav tm="100000">
                                          <p:val>
                                            <p:strVal val="#ppt_x"/>
                                          </p:val>
                                        </p:tav>
                                      </p:tavLst>
                                    </p:anim>
                                    <p:anim calcmode="lin" valueType="num">
                                      <p:cBhvr additive="base">
                                        <p:cTn id="53" dur="500" fill="hold"/>
                                        <p:tgtEl>
                                          <p:spTgt spid="47"/>
                                        </p:tgtEl>
                                        <p:attrNameLst>
                                          <p:attrName>ppt_y</p:attrName>
                                        </p:attrNameLst>
                                      </p:cBhvr>
                                      <p:tavLst>
                                        <p:tav tm="0">
                                          <p:val>
                                            <p:strVal val="1+#ppt_h/2"/>
                                          </p:val>
                                        </p:tav>
                                        <p:tav tm="100000">
                                          <p:val>
                                            <p:strVal val="#ppt_y"/>
                                          </p:val>
                                        </p:tav>
                                      </p:tavLst>
                                    </p:anim>
                                  </p:childTnLst>
                                </p:cTn>
                              </p:par>
                            </p:childTnLst>
                          </p:cTn>
                        </p:par>
                        <p:par>
                          <p:cTn id="54" fill="hold">
                            <p:stCondLst>
                              <p:cond delay="500"/>
                            </p:stCondLst>
                            <p:childTnLst>
                              <p:par>
                                <p:cTn id="55" presetID="53" presetClass="entr" presetSubtype="16" fill="hold" grpId="0" nodeType="afterEffect">
                                  <p:stCondLst>
                                    <p:cond delay="0"/>
                                  </p:stCondLst>
                                  <p:childTnLst>
                                    <p:set>
                                      <p:cBhvr>
                                        <p:cTn id="56" dur="1" fill="hold">
                                          <p:stCondLst>
                                            <p:cond delay="0"/>
                                          </p:stCondLst>
                                        </p:cTn>
                                        <p:tgtEl>
                                          <p:spTgt spid="29"/>
                                        </p:tgtEl>
                                        <p:attrNameLst>
                                          <p:attrName>style.visibility</p:attrName>
                                        </p:attrNameLst>
                                      </p:cBhvr>
                                      <p:to>
                                        <p:strVal val="visible"/>
                                      </p:to>
                                    </p:set>
                                    <p:anim calcmode="lin" valueType="num">
                                      <p:cBhvr>
                                        <p:cTn id="57" dur="500" fill="hold"/>
                                        <p:tgtEl>
                                          <p:spTgt spid="29"/>
                                        </p:tgtEl>
                                        <p:attrNameLst>
                                          <p:attrName>ppt_w</p:attrName>
                                        </p:attrNameLst>
                                      </p:cBhvr>
                                      <p:tavLst>
                                        <p:tav tm="0">
                                          <p:val>
                                            <p:fltVal val="0"/>
                                          </p:val>
                                        </p:tav>
                                        <p:tav tm="100000">
                                          <p:val>
                                            <p:strVal val="#ppt_w"/>
                                          </p:val>
                                        </p:tav>
                                      </p:tavLst>
                                    </p:anim>
                                    <p:anim calcmode="lin" valueType="num">
                                      <p:cBhvr>
                                        <p:cTn id="58" dur="500" fill="hold"/>
                                        <p:tgtEl>
                                          <p:spTgt spid="29"/>
                                        </p:tgtEl>
                                        <p:attrNameLst>
                                          <p:attrName>ppt_h</p:attrName>
                                        </p:attrNameLst>
                                      </p:cBhvr>
                                      <p:tavLst>
                                        <p:tav tm="0">
                                          <p:val>
                                            <p:fltVal val="0"/>
                                          </p:val>
                                        </p:tav>
                                        <p:tav tm="100000">
                                          <p:val>
                                            <p:strVal val="#ppt_h"/>
                                          </p:val>
                                        </p:tav>
                                      </p:tavLst>
                                    </p:anim>
                                    <p:animEffect transition="in" filter="fade">
                                      <p:cBhvr>
                                        <p:cTn id="5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20" grpId="0" animBg="1"/>
      <p:bldP spid="27" grpId="0" animBg="1"/>
      <p:bldP spid="28" grpId="0" animBg="1"/>
      <p:bldP spid="2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26770" y="1196723"/>
            <a:ext cx="4715692" cy="4444223"/>
          </a:xfrm>
          <a:prstGeom prst="ellipse">
            <a:avLst/>
          </a:prstGeom>
          <a:solidFill>
            <a:srgbClr val="0066FF"/>
          </a:solidFill>
          <a:effectLst>
            <a:innerShdw blurRad="63500" dist="50800" dir="10800000">
              <a:schemeClr val="bg1">
                <a:alpha val="50000"/>
              </a:schemeClr>
            </a:innerShdw>
          </a:effectLst>
        </p:spPr>
        <p:style>
          <a:lnRef idx="1">
            <a:schemeClr val="accent2"/>
          </a:lnRef>
          <a:fillRef idx="3">
            <a:schemeClr val="accent2"/>
          </a:fillRef>
          <a:effectRef idx="2">
            <a:schemeClr val="accent2"/>
          </a:effectRef>
          <a:fontRef idx="minor">
            <a:schemeClr val="lt1"/>
          </a:fontRef>
        </p:style>
        <p:txBody>
          <a:bodyPr rtlCol="0" anchor="ctr"/>
          <a:lstStyle/>
          <a:p>
            <a:pPr algn="ctr"/>
            <a:r>
              <a:rPr lang="vi-VN" sz="2800" b="1" dirty="0">
                <a:latin typeface="Times New Roman" pitchFamily="18" charset="0"/>
                <a:cs typeface="Times New Roman" pitchFamily="18" charset="0"/>
              </a:rPr>
              <a:t>PHƯƠNG THỨC TỔ CHỨC VÀ LOẠI HÌNH HOẠT ĐỘNG</a:t>
            </a:r>
            <a:r>
              <a:rPr lang="vi-VN" sz="2800" dirty="0">
                <a:latin typeface="Times New Roman" pitchFamily="18" charset="0"/>
                <a:cs typeface="Times New Roman" pitchFamily="18" charset="0"/>
              </a:rPr>
              <a:t> </a:t>
            </a:r>
            <a:br>
              <a:rPr lang="vi-VN" sz="2800" dirty="0">
                <a:latin typeface="Times New Roman" pitchFamily="18" charset="0"/>
                <a:cs typeface="Times New Roman" pitchFamily="18" charset="0"/>
              </a:rPr>
            </a:br>
            <a:endParaRPr lang="en-US" sz="2800" b="1" dirty="0">
              <a:latin typeface="Times New Roman" panose="02020603050405020304" pitchFamily="18" charset="0"/>
              <a:cs typeface="Times New Roman" panose="02020603050405020304" pitchFamily="18" charset="0"/>
            </a:endParaRPr>
          </a:p>
        </p:txBody>
      </p:sp>
      <p:sp>
        <p:nvSpPr>
          <p:cNvPr id="5" name="Rounded Rectangle 4"/>
          <p:cNvSpPr/>
          <p:nvPr/>
        </p:nvSpPr>
        <p:spPr>
          <a:xfrm>
            <a:off x="2752681" y="210997"/>
            <a:ext cx="8207239" cy="2686747"/>
          </a:xfrm>
          <a:prstGeom prst="roundRect">
            <a:avLst>
              <a:gd name="adj" fmla="val 50000"/>
            </a:avLst>
          </a:prstGeom>
          <a:solidFill>
            <a:srgbClr val="DD07D3"/>
          </a:solidFill>
          <a:ln>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800" b="1" dirty="0" smtClean="0">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Phương</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thức</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khám</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phá</a:t>
            </a:r>
            <a:endParaRPr lang="en-US" sz="2800" b="1" dirty="0" smtClean="0">
              <a:solidFill>
                <a:schemeClr val="bg1"/>
              </a:solidFill>
              <a:latin typeface="Times New Roman" panose="02020603050405020304" pitchFamily="18" charset="0"/>
              <a:cs typeface="Times New Roman" panose="02020603050405020304" pitchFamily="18" charset="0"/>
            </a:endParaRPr>
          </a:p>
          <a:p>
            <a:pPr algn="ct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Phương</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thực</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thể</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nghiệm</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tương</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tác</a:t>
            </a:r>
            <a:endParaRPr lang="en-US" sz="2800" b="1" dirty="0" smtClean="0">
              <a:solidFill>
                <a:schemeClr val="bg1"/>
              </a:solidFill>
              <a:latin typeface="Times New Roman" panose="02020603050405020304" pitchFamily="18" charset="0"/>
              <a:cs typeface="Times New Roman" panose="02020603050405020304" pitchFamily="18" charset="0"/>
            </a:endParaRPr>
          </a:p>
          <a:p>
            <a:pPr algn="ct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Phương</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thức</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cống</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hiến</a:t>
            </a:r>
            <a:r>
              <a:rPr lang="en-US" sz="2800" b="1" dirty="0" smtClean="0">
                <a:solidFill>
                  <a:schemeClr val="bg1"/>
                </a:solidFill>
                <a:latin typeface="Times New Roman" panose="02020603050405020304" pitchFamily="18" charset="0"/>
                <a:cs typeface="Times New Roman" panose="02020603050405020304" pitchFamily="18" charset="0"/>
              </a:rPr>
              <a:t>.</a:t>
            </a:r>
          </a:p>
          <a:p>
            <a:pPr algn="ct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Phương</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thức</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nghiên</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cứu</a:t>
            </a:r>
            <a:endParaRPr lang="en-US" sz="2800" b="1" dirty="0">
              <a:solidFill>
                <a:schemeClr val="bg1"/>
              </a:solidFill>
              <a:latin typeface="Times New Roman" panose="02020603050405020304" pitchFamily="18" charset="0"/>
              <a:cs typeface="Times New Roman" panose="02020603050405020304" pitchFamily="18" charset="0"/>
            </a:endParaRPr>
          </a:p>
        </p:txBody>
      </p:sp>
      <p:sp>
        <p:nvSpPr>
          <p:cNvPr id="14" name="Rounded Rectangle 13"/>
          <p:cNvSpPr/>
          <p:nvPr/>
        </p:nvSpPr>
        <p:spPr>
          <a:xfrm>
            <a:off x="3915178" y="3181082"/>
            <a:ext cx="8154902" cy="3193960"/>
          </a:xfrm>
          <a:prstGeom prst="roundRect">
            <a:avLst>
              <a:gd name="adj" fmla="val 50000"/>
            </a:avLst>
          </a:prstGeom>
          <a:solidFill>
            <a:srgbClr val="DD07D3"/>
          </a:solidFill>
        </p:spPr>
        <p:style>
          <a:lnRef idx="0">
            <a:schemeClr val="accent4"/>
          </a:lnRef>
          <a:fillRef idx="3">
            <a:schemeClr val="accent4"/>
          </a:fillRef>
          <a:effectRef idx="3">
            <a:schemeClr val="accent4"/>
          </a:effectRef>
          <a:fontRef idx="minor">
            <a:schemeClr val="lt1"/>
          </a:fontRef>
        </p:style>
        <p:txBody>
          <a:bodyPr rtlCol="0" anchor="ctr"/>
          <a:lstStyle/>
          <a:p>
            <a:pPr marL="0" lvl="1" algn="ctr"/>
            <a:r>
              <a:rPr lang="en-US" sz="2800" dirty="0" err="1" smtClean="0">
                <a:latin typeface="Times New Roman" pitchFamily="18" charset="0"/>
                <a:cs typeface="Times New Roman" pitchFamily="18" charset="0"/>
              </a:rPr>
              <a:t>Loại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hình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hoạt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động</a:t>
            </a:r>
            <a:endParaRPr lang="en-US" sz="2800" dirty="0" smtClean="0">
              <a:latin typeface="Times New Roman" pitchFamily="18" charset="0"/>
              <a:cs typeface="Times New Roman" pitchFamily="18" charset="0"/>
            </a:endParaRPr>
          </a:p>
          <a:p>
            <a:pPr marL="0" lvl="1"/>
            <a:r>
              <a:rPr lang="en-US" sz="2800" dirty="0" smtClean="0">
                <a:latin typeface="Times New Roman" pitchFamily="18" charset="0"/>
                <a:cs typeface="Times New Roman" pitchFamily="18" charset="0"/>
              </a:rPr>
              <a:t>( </a:t>
            </a:r>
            <a:r>
              <a:rPr lang="vi-VN" sz="2800" dirty="0" smtClean="0">
                <a:latin typeface="Times New Roman" pitchFamily="18" charset="0"/>
                <a:cs typeface="Times New Roman" pitchFamily="18" charset="0"/>
              </a:rPr>
              <a:t>Sinh hoạt</a:t>
            </a:r>
            <a:r>
              <a:rPr lang="en-US" sz="2800" dirty="0" smtClean="0">
                <a:latin typeface="Times New Roman" pitchFamily="18" charset="0"/>
                <a:cs typeface="Times New Roman" pitchFamily="18" charset="0"/>
              </a:rPr>
              <a:t> </a:t>
            </a:r>
            <a:r>
              <a:rPr lang="vi-VN" sz="2800" dirty="0" smtClean="0">
                <a:latin typeface="Times New Roman" pitchFamily="18" charset="0"/>
                <a:cs typeface="Times New Roman" pitchFamily="18" charset="0"/>
              </a:rPr>
              <a:t>dưới </a:t>
            </a:r>
            <a:r>
              <a:rPr lang="vi-VN" sz="2800" dirty="0">
                <a:latin typeface="Times New Roman" pitchFamily="18" charset="0"/>
                <a:cs typeface="Times New Roman" pitchFamily="18" charset="0"/>
              </a:rPr>
              <a:t>cờ, Sinh hoạt lớp, Hoạt động giáo dục theo chủ đề và Hoạt động câu lạc bộ </a:t>
            </a:r>
            <a:r>
              <a:rPr lang="en-US" sz="2800" dirty="0" smtClean="0">
                <a:latin typeface="Times New Roman" pitchFamily="18" charset="0"/>
                <a:cs typeface="Times New Roman" pitchFamily="18" charset="0"/>
              </a:rPr>
              <a:t>)</a:t>
            </a:r>
            <a:endParaRPr lang="en-US" b="1" dirty="0" smtClean="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60297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out)">
                                      <p:cBhvr>
                                        <p:cTn id="12" dur="1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32"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circle(out)">
                                      <p:cBhvr>
                                        <p:cTn id="1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2904920" y="926917"/>
            <a:ext cx="4715692" cy="5145471"/>
          </a:xfrm>
          <a:prstGeom prst="ellipse">
            <a:avLst/>
          </a:prstGeom>
          <a:solidFill>
            <a:srgbClr val="7030A0"/>
          </a:solidFill>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800" dirty="0" smtClean="0">
                <a:latin typeface="Times New Roman" pitchFamily="18" charset="0"/>
                <a:cs typeface="Times New Roman" pitchFamily="18" charset="0"/>
              </a:rPr>
              <a:t>ND 4: HÌNH THỨC TỔ CHỨC CÁC HĐTNST</a:t>
            </a:r>
            <a:endParaRPr lang="en-US" sz="2800" b="1" dirty="0">
              <a:latin typeface="Times New Roman" panose="02020603050405020304" pitchFamily="18" charset="0"/>
              <a:cs typeface="Times New Roman" panose="02020603050405020304" pitchFamily="18" charset="0"/>
            </a:endParaRPr>
          </a:p>
        </p:txBody>
      </p:sp>
      <p:sp>
        <p:nvSpPr>
          <p:cNvPr id="5" name="Rounded Rectangle 4"/>
          <p:cNvSpPr/>
          <p:nvPr/>
        </p:nvSpPr>
        <p:spPr>
          <a:xfrm>
            <a:off x="377767" y="695459"/>
            <a:ext cx="4619236" cy="1146220"/>
          </a:xfrm>
          <a:prstGeom prst="roundRect">
            <a:avLst>
              <a:gd name="adj" fmla="val 50000"/>
            </a:avLst>
          </a:prstGeom>
          <a:solidFill>
            <a:srgbClr val="00B0F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800" b="1" dirty="0" smtClean="0">
                <a:solidFill>
                  <a:schemeClr val="bg1"/>
                </a:solidFill>
                <a:latin typeface="Times New Roman" pitchFamily="18" charset="0"/>
                <a:cs typeface="Times New Roman" pitchFamily="18" charset="0"/>
              </a:rPr>
              <a:t>1. </a:t>
            </a:r>
            <a:r>
              <a:rPr lang="en-US" sz="2800" b="1" dirty="0" err="1">
                <a:latin typeface="Times New Roman" pitchFamily="18" charset="0"/>
                <a:cs typeface="Times New Roman" pitchFamily="18" charset="0"/>
              </a:rPr>
              <a:t>Hoạt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động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câu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lạc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bộ</a:t>
            </a:r>
            <a:r>
              <a:rPr lang="en-US" sz="2800" b="1" dirty="0">
                <a:latin typeface="Times New Roman" pitchFamily="18" charset="0"/>
                <a:cs typeface="Times New Roman" pitchFamily="18" charset="0"/>
              </a:rPr>
              <a:t> (CLB)</a:t>
            </a:r>
            <a:endParaRPr lang="en-US" sz="2800" b="1" dirty="0">
              <a:solidFill>
                <a:schemeClr val="tx1"/>
              </a:solidFill>
              <a:latin typeface="Times New Roman" pitchFamily="18" charset="0"/>
              <a:cs typeface="Times New Roman" pitchFamily="18" charset="0"/>
            </a:endParaRPr>
          </a:p>
        </p:txBody>
      </p:sp>
      <p:sp>
        <p:nvSpPr>
          <p:cNvPr id="9" name="Rounded Rectangle 8"/>
          <p:cNvSpPr/>
          <p:nvPr/>
        </p:nvSpPr>
        <p:spPr>
          <a:xfrm>
            <a:off x="377766" y="1990662"/>
            <a:ext cx="4312297" cy="1007315"/>
          </a:xfrm>
          <a:prstGeom prst="roundRect">
            <a:avLst>
              <a:gd name="adj" fmla="val 50000"/>
            </a:avLst>
          </a:prstGeom>
          <a:solidFill>
            <a:srgbClr val="00B0F0"/>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sz="2800" b="1" dirty="0" smtClean="0">
              <a:solidFill>
                <a:schemeClr val="tx1"/>
              </a:solidFill>
            </a:endParaRPr>
          </a:p>
          <a:p>
            <a:pPr algn="ctr"/>
            <a:r>
              <a:rPr lang="en-US" sz="2800" b="1" dirty="0" smtClean="0">
                <a:solidFill>
                  <a:schemeClr val="bg1"/>
                </a:solidFill>
                <a:latin typeface="Times New Roman" pitchFamily="18" charset="0"/>
                <a:cs typeface="Times New Roman" pitchFamily="18" charset="0"/>
              </a:rPr>
              <a:t>2. </a:t>
            </a:r>
            <a:r>
              <a:rPr lang="en-US" sz="2800" b="1" dirty="0" err="1">
                <a:latin typeface="Times New Roman" pitchFamily="18" charset="0"/>
                <a:cs typeface="Times New Roman" pitchFamily="18" charset="0"/>
              </a:rPr>
              <a:t>Tổ</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chức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trò</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chơi</a:t>
            </a:r>
            <a:r>
              <a:rPr lang="en-US" sz="2800" dirty="0"/>
              <a:t/>
            </a:r>
            <a:br>
              <a:rPr lang="en-US" sz="2800" dirty="0"/>
            </a:br>
            <a:endParaRPr lang="en-US" sz="2800" b="1" dirty="0">
              <a:solidFill>
                <a:schemeClr val="tx1"/>
              </a:solidFill>
              <a:latin typeface="Times New Roman" pitchFamily="18" charset="0"/>
              <a:cs typeface="Times New Roman" pitchFamily="18" charset="0"/>
            </a:endParaRPr>
          </a:p>
        </p:txBody>
      </p:sp>
      <p:sp>
        <p:nvSpPr>
          <p:cNvPr id="10" name="Rounded Rectangle 9"/>
          <p:cNvSpPr/>
          <p:nvPr/>
        </p:nvSpPr>
        <p:spPr>
          <a:xfrm>
            <a:off x="212496" y="3200066"/>
            <a:ext cx="4477568" cy="1060584"/>
          </a:xfrm>
          <a:prstGeom prst="roundRect">
            <a:avLst>
              <a:gd name="adj" fmla="val 50000"/>
            </a:avLst>
          </a:prstGeom>
          <a:solidFill>
            <a:srgbClr val="00B0F0"/>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sz="2800" b="1" dirty="0" smtClean="0">
              <a:solidFill>
                <a:schemeClr val="tx1"/>
              </a:solidFill>
            </a:endParaRPr>
          </a:p>
          <a:p>
            <a:pPr algn="ctr"/>
            <a:endParaRPr lang="en-US" sz="2800" b="1" dirty="0">
              <a:solidFill>
                <a:schemeClr val="tx1"/>
              </a:solidFill>
            </a:endParaRPr>
          </a:p>
          <a:p>
            <a:pPr algn="ctr"/>
            <a:r>
              <a:rPr lang="en-US" sz="2800" b="1" dirty="0" smtClean="0">
                <a:solidFill>
                  <a:schemeClr val="bg1"/>
                </a:solidFill>
                <a:latin typeface="Times New Roman" pitchFamily="18" charset="0"/>
                <a:cs typeface="Times New Roman" pitchFamily="18" charset="0"/>
              </a:rPr>
              <a:t>3. </a:t>
            </a:r>
            <a:r>
              <a:rPr lang="en-US" sz="2800" b="1" dirty="0" err="1">
                <a:latin typeface="Times New Roman" pitchFamily="18" charset="0"/>
                <a:cs typeface="Times New Roman" pitchFamily="18" charset="0"/>
              </a:rPr>
              <a:t>Tổ</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chức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diễn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đàn</a:t>
            </a:r>
            <a:r>
              <a:rPr lang="en-US" sz="2800" dirty="0">
                <a:latin typeface="Times New Roman" pitchFamily="18" charset="0"/>
                <a:cs typeface="Times New Roman" pitchFamily="18" charset="0"/>
              </a:rPr>
              <a:t/>
            </a:r>
            <a:br>
              <a:rPr lang="en-US" sz="2800" dirty="0">
                <a:latin typeface="Times New Roman" pitchFamily="18" charset="0"/>
                <a:cs typeface="Times New Roman" pitchFamily="18" charset="0"/>
              </a:rPr>
            </a:br>
            <a:r>
              <a:rPr lang="en-US" sz="2800" dirty="0">
                <a:latin typeface="Times New Roman" pitchFamily="18" charset="0"/>
                <a:cs typeface="Times New Roman" pitchFamily="18" charset="0"/>
              </a:rPr>
              <a:t/>
            </a:r>
            <a:br>
              <a:rPr lang="en-US" sz="2800" dirty="0">
                <a:latin typeface="Times New Roman" pitchFamily="18" charset="0"/>
                <a:cs typeface="Times New Roman" pitchFamily="18" charset="0"/>
              </a:rPr>
            </a:br>
            <a:endParaRPr lang="en-US" sz="2800" b="1" dirty="0">
              <a:solidFill>
                <a:schemeClr val="tx1"/>
              </a:solidFill>
              <a:latin typeface="Times New Roman" pitchFamily="18" charset="0"/>
              <a:cs typeface="Times New Roman" pitchFamily="18" charset="0"/>
            </a:endParaRPr>
          </a:p>
        </p:txBody>
      </p:sp>
      <p:sp>
        <p:nvSpPr>
          <p:cNvPr id="17" name="Rounded Rectangle 16"/>
          <p:cNvSpPr/>
          <p:nvPr/>
        </p:nvSpPr>
        <p:spPr>
          <a:xfrm>
            <a:off x="-34343" y="5486400"/>
            <a:ext cx="4971245" cy="1171976"/>
          </a:xfrm>
          <a:prstGeom prst="roundRect">
            <a:avLst>
              <a:gd name="adj" fmla="val 50000"/>
            </a:avLst>
          </a:prstGeom>
          <a:solidFill>
            <a:srgbClr val="00B0F0"/>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sz="2800" b="1" dirty="0" smtClean="0"/>
          </a:p>
          <a:p>
            <a:pPr algn="ctr"/>
            <a:r>
              <a:rPr lang="en-US" sz="2800" b="1" dirty="0" smtClean="0">
                <a:latin typeface="Times New Roman" pitchFamily="18" charset="0"/>
                <a:cs typeface="Times New Roman" pitchFamily="18" charset="0"/>
              </a:rPr>
              <a:t>5. </a:t>
            </a:r>
            <a:r>
              <a:rPr lang="en-US" sz="2800" b="1" dirty="0" err="1" smtClean="0">
                <a:latin typeface="Times New Roman" pitchFamily="18" charset="0"/>
                <a:cs typeface="Times New Roman" pitchFamily="18" charset="0"/>
              </a:rPr>
              <a:t>Tham</a:t>
            </a:r>
            <a:r>
              <a:rPr lang="en-US" sz="2800" b="1" dirty="0" smtClean="0">
                <a:latin typeface="Times New Roman" pitchFamily="18" charset="0"/>
                <a:cs typeface="Times New Roman" pitchFamily="18" charset="0"/>
              </a:rPr>
              <a:t> </a:t>
            </a:r>
            <a:r>
              <a:rPr lang="en-US" sz="2800" b="1" dirty="0" err="1">
                <a:latin typeface="Times New Roman" pitchFamily="18" charset="0"/>
                <a:cs typeface="Times New Roman" pitchFamily="18" charset="0"/>
              </a:rPr>
              <a:t>quan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dã</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ngoại</a:t>
            </a:r>
            <a:r>
              <a:rPr lang="en-US" sz="2800" dirty="0"/>
              <a:t/>
            </a:r>
            <a:br>
              <a:rPr lang="en-US" sz="2800" dirty="0"/>
            </a:br>
            <a:endParaRPr lang="en-US" sz="2800" b="1" dirty="0">
              <a:solidFill>
                <a:schemeClr val="tx1"/>
              </a:solidFill>
              <a:latin typeface="Times New Roman" pitchFamily="18" charset="0"/>
              <a:cs typeface="Times New Roman" pitchFamily="18" charset="0"/>
            </a:endParaRPr>
          </a:p>
        </p:txBody>
      </p:sp>
      <p:sp>
        <p:nvSpPr>
          <p:cNvPr id="18" name="Rounded Rectangle 17"/>
          <p:cNvSpPr/>
          <p:nvPr/>
        </p:nvSpPr>
        <p:spPr>
          <a:xfrm>
            <a:off x="6332105" y="765903"/>
            <a:ext cx="4971245" cy="1005332"/>
          </a:xfrm>
          <a:prstGeom prst="roundRect">
            <a:avLst>
              <a:gd name="adj" fmla="val 50000"/>
            </a:avLst>
          </a:prstGeom>
          <a:solidFill>
            <a:srgbClr val="00B0F0"/>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sz="2800" b="1" dirty="0" smtClean="0"/>
          </a:p>
          <a:p>
            <a:pPr algn="ctr"/>
            <a:endParaRPr lang="en-US" sz="2800" b="1" dirty="0"/>
          </a:p>
          <a:p>
            <a:pPr algn="ctr"/>
            <a:r>
              <a:rPr lang="en-US" sz="2800" b="1" dirty="0" smtClean="0">
                <a:latin typeface="Times New Roman" pitchFamily="18" charset="0"/>
                <a:cs typeface="Times New Roman" pitchFamily="18" charset="0"/>
              </a:rPr>
              <a:t>6</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Hội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thi</a:t>
            </a:r>
            <a:r>
              <a:rPr lang="en-US" sz="2800" b="1" dirty="0">
                <a:latin typeface="Times New Roman" pitchFamily="18" charset="0"/>
                <a:cs typeface="Times New Roman" pitchFamily="18" charset="0"/>
              </a:rPr>
              <a:t> / </a:t>
            </a:r>
            <a:r>
              <a:rPr lang="en-US" sz="2800" b="1" dirty="0" err="1">
                <a:latin typeface="Times New Roman" pitchFamily="18" charset="0"/>
                <a:cs typeface="Times New Roman" pitchFamily="18" charset="0"/>
              </a:rPr>
              <a:t>cuộc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thi</a:t>
            </a:r>
            <a:r>
              <a:rPr lang="en-US" sz="2800" dirty="0">
                <a:latin typeface="Times New Roman" pitchFamily="18" charset="0"/>
                <a:cs typeface="Times New Roman" pitchFamily="18" charset="0"/>
              </a:rPr>
              <a:t/>
            </a:r>
            <a:br>
              <a:rPr lang="en-US" sz="2800" dirty="0">
                <a:latin typeface="Times New Roman" pitchFamily="18" charset="0"/>
                <a:cs typeface="Times New Roman" pitchFamily="18" charset="0"/>
              </a:rPr>
            </a:br>
            <a:r>
              <a:rPr lang="en-US" sz="2800" dirty="0">
                <a:latin typeface="Times New Roman" pitchFamily="18" charset="0"/>
                <a:cs typeface="Times New Roman" pitchFamily="18" charset="0"/>
              </a:rPr>
              <a:t/>
            </a:r>
            <a:br>
              <a:rPr lang="en-US" sz="2800" dirty="0">
                <a:latin typeface="Times New Roman" pitchFamily="18" charset="0"/>
                <a:cs typeface="Times New Roman" pitchFamily="18" charset="0"/>
              </a:rPr>
            </a:br>
            <a:endParaRPr lang="en-US" sz="2800" b="1" dirty="0">
              <a:solidFill>
                <a:schemeClr val="tx1"/>
              </a:solidFill>
              <a:latin typeface="Times New Roman" pitchFamily="18" charset="0"/>
              <a:cs typeface="Times New Roman" pitchFamily="18" charset="0"/>
            </a:endParaRPr>
          </a:p>
        </p:txBody>
      </p:sp>
      <p:sp>
        <p:nvSpPr>
          <p:cNvPr id="20" name="Rounded Rectangle 19"/>
          <p:cNvSpPr/>
          <p:nvPr/>
        </p:nvSpPr>
        <p:spPr>
          <a:xfrm>
            <a:off x="141668" y="4488565"/>
            <a:ext cx="4855335" cy="881925"/>
          </a:xfrm>
          <a:prstGeom prst="roundRect">
            <a:avLst>
              <a:gd name="adj" fmla="val 50000"/>
            </a:avLst>
          </a:prstGeom>
          <a:solidFill>
            <a:srgbClr val="00B0F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800" b="1" dirty="0" smtClean="0">
                <a:solidFill>
                  <a:schemeClr val="bg1"/>
                </a:solidFill>
                <a:latin typeface="Times New Roman" pitchFamily="18" charset="0"/>
                <a:cs typeface="Times New Roman" pitchFamily="18" charset="0"/>
              </a:rPr>
              <a:t>4</a:t>
            </a:r>
            <a:r>
              <a:rPr lang="en-US" sz="2800" b="1" dirty="0">
                <a:solidFill>
                  <a:schemeClr val="bg1"/>
                </a:solidFill>
                <a:latin typeface="Times New Roman" pitchFamily="18" charset="0"/>
                <a:cs typeface="Times New Roman" pitchFamily="18" charset="0"/>
              </a:rPr>
              <a:t>. </a:t>
            </a:r>
            <a:r>
              <a:rPr lang="en-US" sz="2800" b="1" dirty="0" err="1">
                <a:latin typeface="Times New Roman" pitchFamily="18" charset="0"/>
                <a:cs typeface="Times New Roman" pitchFamily="18" charset="0"/>
              </a:rPr>
              <a:t>Sân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khấu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tương</a:t>
            </a:r>
            <a:r>
              <a:rPr lang="en-US" sz="2800" b="1" dirty="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tác</a:t>
            </a:r>
            <a:endParaRPr lang="en-US" sz="2800" b="1" dirty="0">
              <a:solidFill>
                <a:schemeClr val="tx1"/>
              </a:solidFill>
              <a:latin typeface="Times New Roman" pitchFamily="18" charset="0"/>
              <a:cs typeface="Times New Roman" pitchFamily="18" charset="0"/>
            </a:endParaRPr>
          </a:p>
        </p:txBody>
      </p:sp>
      <p:sp>
        <p:nvSpPr>
          <p:cNvPr id="11" name="Rounded Rectangle 10"/>
          <p:cNvSpPr/>
          <p:nvPr/>
        </p:nvSpPr>
        <p:spPr>
          <a:xfrm>
            <a:off x="6722745" y="1990662"/>
            <a:ext cx="4876808" cy="1021949"/>
          </a:xfrm>
          <a:prstGeom prst="roundRect">
            <a:avLst>
              <a:gd name="adj" fmla="val 50000"/>
            </a:avLst>
          </a:prstGeom>
          <a:solidFill>
            <a:srgbClr val="00B0F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800" b="1" dirty="0">
                <a:latin typeface="Times New Roman" pitchFamily="18" charset="0"/>
                <a:cs typeface="Times New Roman" pitchFamily="18" charset="0"/>
              </a:rPr>
              <a:t>7. </a:t>
            </a:r>
            <a:r>
              <a:rPr lang="en-US" sz="2800" b="1" dirty="0" err="1">
                <a:latin typeface="Times New Roman" pitchFamily="18" charset="0"/>
                <a:cs typeface="Times New Roman" pitchFamily="18" charset="0"/>
              </a:rPr>
              <a:t>Tổ</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chức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sự</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k</a:t>
            </a:r>
            <a:r>
              <a:rPr lang="en-US" sz="2800" b="1" dirty="0" err="1"/>
              <a:t>iện</a:t>
            </a:r>
            <a:endParaRPr lang="en-US" sz="2800" b="1" dirty="0">
              <a:solidFill>
                <a:schemeClr val="tx1"/>
              </a:solidFill>
              <a:latin typeface="Times New Roman" pitchFamily="18" charset="0"/>
              <a:cs typeface="Times New Roman" pitchFamily="18" charset="0"/>
            </a:endParaRPr>
          </a:p>
        </p:txBody>
      </p:sp>
      <p:sp>
        <p:nvSpPr>
          <p:cNvPr id="12" name="Rounded Rectangle 11"/>
          <p:cNvSpPr/>
          <p:nvPr/>
        </p:nvSpPr>
        <p:spPr>
          <a:xfrm>
            <a:off x="6560688" y="3249659"/>
            <a:ext cx="5123645" cy="1010991"/>
          </a:xfrm>
          <a:prstGeom prst="roundRect">
            <a:avLst>
              <a:gd name="adj" fmla="val 50000"/>
            </a:avLst>
          </a:prstGeom>
          <a:solidFill>
            <a:srgbClr val="00B0F0"/>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sz="2800" b="1" dirty="0" smtClean="0"/>
          </a:p>
          <a:p>
            <a:pPr algn="ctr"/>
            <a:r>
              <a:rPr lang="en-US" sz="2800" b="1" dirty="0" smtClean="0">
                <a:latin typeface="Times New Roman" pitchFamily="18" charset="0"/>
                <a:cs typeface="Times New Roman" pitchFamily="18" charset="0"/>
              </a:rPr>
              <a:t>8</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Hoạt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động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giao</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lưu</a:t>
            </a:r>
            <a:r>
              <a:rPr lang="en-US" sz="2800" dirty="0"/>
              <a:t/>
            </a:r>
            <a:br>
              <a:rPr lang="en-US" sz="2800" dirty="0"/>
            </a:br>
            <a:endParaRPr lang="en-US" sz="2800" b="1" dirty="0">
              <a:solidFill>
                <a:schemeClr val="tx1"/>
              </a:solidFill>
              <a:latin typeface="Times New Roman" pitchFamily="18" charset="0"/>
              <a:cs typeface="Times New Roman" pitchFamily="18" charset="0"/>
            </a:endParaRPr>
          </a:p>
        </p:txBody>
      </p:sp>
      <p:sp>
        <p:nvSpPr>
          <p:cNvPr id="13" name="Rounded Rectangle 12"/>
          <p:cNvSpPr/>
          <p:nvPr/>
        </p:nvSpPr>
        <p:spPr>
          <a:xfrm>
            <a:off x="6722744" y="4425931"/>
            <a:ext cx="5123645" cy="1010991"/>
          </a:xfrm>
          <a:prstGeom prst="roundRect">
            <a:avLst>
              <a:gd name="adj" fmla="val 50000"/>
            </a:avLst>
          </a:prstGeom>
          <a:solidFill>
            <a:srgbClr val="00B0F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800" b="1" dirty="0" smtClean="0">
                <a:latin typeface="Times New Roman" pitchFamily="18" charset="0"/>
                <a:cs typeface="Times New Roman" pitchFamily="18" charset="0"/>
              </a:rPr>
              <a:t>9</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Hoạt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động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chiến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dịch</a:t>
            </a:r>
            <a:endParaRPr lang="en-US" sz="2800" b="1" dirty="0">
              <a:solidFill>
                <a:schemeClr val="tx1"/>
              </a:solidFill>
              <a:latin typeface="Times New Roman" pitchFamily="18" charset="0"/>
              <a:cs typeface="Times New Roman" pitchFamily="18" charset="0"/>
            </a:endParaRPr>
          </a:p>
        </p:txBody>
      </p:sp>
      <p:sp>
        <p:nvSpPr>
          <p:cNvPr id="14" name="Rounded Rectangle 13"/>
          <p:cNvSpPr/>
          <p:nvPr/>
        </p:nvSpPr>
        <p:spPr>
          <a:xfrm>
            <a:off x="5959689" y="5663484"/>
            <a:ext cx="5123645" cy="817808"/>
          </a:xfrm>
          <a:prstGeom prst="roundRect">
            <a:avLst>
              <a:gd name="adj" fmla="val 50000"/>
            </a:avLst>
          </a:prstGeom>
          <a:solidFill>
            <a:srgbClr val="00B0F0"/>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sz="2800" b="1" dirty="0" smtClean="0"/>
          </a:p>
          <a:p>
            <a:pPr algn="ctr"/>
            <a:endParaRPr lang="en-US" sz="2800" b="1" dirty="0"/>
          </a:p>
          <a:p>
            <a:pPr algn="ctr"/>
            <a:r>
              <a:rPr lang="en-US" sz="2800" b="1" dirty="0" smtClean="0">
                <a:latin typeface="Times New Roman" pitchFamily="18" charset="0"/>
                <a:cs typeface="Times New Roman" pitchFamily="18" charset="0"/>
              </a:rPr>
              <a:t>10</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Hoạt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động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nhân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đạo</a:t>
            </a:r>
            <a:r>
              <a:rPr lang="en-US" sz="2800" dirty="0"/>
              <a:t/>
            </a:r>
            <a:br>
              <a:rPr lang="en-US" sz="2800" dirty="0"/>
            </a:br>
            <a:r>
              <a:rPr lang="en-US" sz="2800" dirty="0"/>
              <a:t/>
            </a:r>
            <a:br>
              <a:rPr lang="en-US" sz="2800" dirty="0"/>
            </a:br>
            <a:endParaRPr lang="en-US" sz="2800" b="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3474991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out)">
                                      <p:cBhvr>
                                        <p:cTn id="12" dur="1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32"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out)">
                                      <p:cBhvr>
                                        <p:cTn id="17" dur="1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32"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ircle(out)">
                                      <p:cBhvr>
                                        <p:cTn id="22" dur="1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32"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circle(out)">
                                      <p:cBhvr>
                                        <p:cTn id="27" dur="10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32"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circle(out)">
                                      <p:cBhvr>
                                        <p:cTn id="32" dur="10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32"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circle(out)">
                                      <p:cBhvr>
                                        <p:cTn id="37" dur="10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32"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circle(out)">
                                      <p:cBhvr>
                                        <p:cTn id="42" dur="10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32"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circle(out)">
                                      <p:cBhvr>
                                        <p:cTn id="47" dur="10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32"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circle(out)">
                                      <p:cBhvr>
                                        <p:cTn id="52" dur="10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32"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circle(out)">
                                      <p:cBhvr>
                                        <p:cTn id="5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animBg="1"/>
      <p:bldP spid="10" grpId="0" animBg="1"/>
      <p:bldP spid="17" grpId="0" animBg="1"/>
      <p:bldP spid="18" grpId="0" animBg="1"/>
      <p:bldP spid="20" grpId="0" animBg="1"/>
      <p:bldP spid="11" grpId="0" animBg="1"/>
      <p:bldP spid="12" grpId="0" animBg="1"/>
      <p:bldP spid="13" grpId="0"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FormatFactoryBoChi">
            <a:hlinkClick r:id="" action="ppaction://media"/>
          </p:cNvPr>
          <p:cNvPicPr>
            <a:picLocks noGrp="1" noChangeAspect="1"/>
          </p:cNvPicPr>
          <p:nvPr>
            <p:ph idx="1"/>
            <a:videoFile r:link="rId1"/>
            <p:extLst>
              <p:ext uri="{DAA4B4D4-6D71-4841-9C94-3DE7FCFB9230}">
                <p14:media xmlns:p14="http://schemas.microsoft.com/office/powerpoint/2010/main" r:embed="rId2">
                  <p14:trim end="64249"/>
                </p14:media>
              </p:ext>
            </p:extLst>
          </p:nvPr>
        </p:nvPicPr>
        <p:blipFill>
          <a:blip r:embed="rId4"/>
          <a:stretch>
            <a:fillRect/>
          </a:stretch>
        </p:blipFill>
        <p:spPr>
          <a:xfrm>
            <a:off x="0" y="0"/>
            <a:ext cx="12192000" cy="6858000"/>
          </a:xfrm>
        </p:spPr>
      </p:pic>
      <p:sp>
        <p:nvSpPr>
          <p:cNvPr id="9" name="Rectangle 8"/>
          <p:cNvSpPr/>
          <p:nvPr/>
        </p:nvSpPr>
        <p:spPr>
          <a:xfrm>
            <a:off x="1020417" y="2034932"/>
            <a:ext cx="11271732" cy="954107"/>
          </a:xfrm>
          <a:prstGeom prst="rect">
            <a:avLst/>
          </a:prstGeom>
        </p:spPr>
        <p:txBody>
          <a:bodyPr wrap="square">
            <a:spAutoFit/>
          </a:bodyPr>
          <a:lstStyle/>
          <a:p>
            <a:pPr algn="ctr"/>
            <a:r>
              <a:rPr lang="en-US" sz="2800" b="1" dirty="0">
                <a:latin typeface="Times New Roman" pitchFamily="18" charset="0"/>
                <a:cs typeface="Times New Roman" pitchFamily="18" charset="0"/>
              </a:rPr>
              <a:t>NÂNG CAO NĂNG LỰC TỔ CHỨC</a:t>
            </a:r>
          </a:p>
          <a:p>
            <a:pPr algn="ctr"/>
            <a:r>
              <a:rPr lang="en-US" sz="2800" b="1" dirty="0" smtClean="0">
                <a:latin typeface="Times New Roman" pitchFamily="18" charset="0"/>
                <a:cs typeface="Times New Roman" pitchFamily="18" charset="0"/>
              </a:rPr>
              <a:t>HOẠT </a:t>
            </a:r>
            <a:r>
              <a:rPr lang="en-US" sz="2800" b="1" dirty="0">
                <a:latin typeface="Times New Roman" pitchFamily="18" charset="0"/>
                <a:cs typeface="Times New Roman" pitchFamily="18" charset="0"/>
              </a:rPr>
              <a:t>ĐỘNG TRẢI NGHIỆM TRONG TRƯỜNG TIỂU HỌC</a:t>
            </a:r>
          </a:p>
        </p:txBody>
      </p:sp>
    </p:spTree>
    <p:extLst>
      <p:ext uri="{BB962C8B-B14F-4D97-AF65-F5344CB8AC3E}">
        <p14:creationId xmlns:p14="http://schemas.microsoft.com/office/powerpoint/2010/main" val="35876431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32"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out)">
                                      <p:cBhvr>
                                        <p:cTn id="11" dur="20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32"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ircle(out)">
                                      <p:cBhvr>
                                        <p:cTn id="16"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4"/>
                </p:tgtEl>
              </p:cMediaNode>
            </p:video>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5459" y="502276"/>
            <a:ext cx="9116756" cy="1402366"/>
          </a:xfrm>
        </p:spPr>
        <p:txBody>
          <a:bodyPr>
            <a:normAutofit fontScale="90000"/>
          </a:bodyPr>
          <a:lstStyle/>
          <a:p>
            <a:r>
              <a:rPr lang="en-US" b="1" dirty="0" smtClean="0">
                <a:solidFill>
                  <a:schemeClr val="tx1"/>
                </a:solidFill>
                <a:latin typeface="Times New Roman" pitchFamily="18" charset="0"/>
                <a:cs typeface="Times New Roman" pitchFamily="18" charset="0"/>
              </a:rPr>
              <a:t>1</a:t>
            </a:r>
            <a:r>
              <a:rPr lang="en-US" sz="2700" b="1" dirty="0" smtClean="0">
                <a:solidFill>
                  <a:schemeClr val="tx1"/>
                </a:solidFill>
                <a:latin typeface="Times New Roman" pitchFamily="18" charset="0"/>
                <a:cs typeface="Times New Roman" pitchFamily="18" charset="0"/>
              </a:rPr>
              <a:t>. </a:t>
            </a:r>
            <a:r>
              <a:rPr lang="en-US" sz="2700" b="1" dirty="0" err="1" smtClean="0">
                <a:solidFill>
                  <a:schemeClr val="tx1"/>
                </a:solidFill>
                <a:latin typeface="Times New Roman" pitchFamily="18" charset="0"/>
                <a:cs typeface="Times New Roman" pitchFamily="18" charset="0"/>
              </a:rPr>
              <a:t>Hoạt</a:t>
            </a:r>
            <a:r>
              <a:rPr lang="en-US" sz="2700" b="1" dirty="0" smtClean="0">
                <a:solidFill>
                  <a:schemeClr val="tx1"/>
                </a:solidFill>
                <a:latin typeface="Times New Roman" pitchFamily="18" charset="0"/>
                <a:cs typeface="Times New Roman" pitchFamily="18" charset="0"/>
              </a:rPr>
              <a:t> </a:t>
            </a:r>
            <a:r>
              <a:rPr lang="en-US" sz="2700" b="1" dirty="0" err="1">
                <a:solidFill>
                  <a:schemeClr val="tx1"/>
                </a:solidFill>
                <a:latin typeface="Times New Roman" pitchFamily="18" charset="0"/>
                <a:cs typeface="Times New Roman" pitchFamily="18" charset="0"/>
              </a:rPr>
              <a:t>động</a:t>
            </a:r>
            <a:r>
              <a:rPr lang="en-US" sz="2700" b="1" dirty="0">
                <a:solidFill>
                  <a:schemeClr val="tx1"/>
                </a:solidFill>
                <a:latin typeface="Times New Roman" pitchFamily="18" charset="0"/>
                <a:cs typeface="Times New Roman" pitchFamily="18" charset="0"/>
              </a:rPr>
              <a:t> </a:t>
            </a:r>
            <a:r>
              <a:rPr lang="en-US" sz="2700" b="1" dirty="0" err="1">
                <a:solidFill>
                  <a:schemeClr val="tx1"/>
                </a:solidFill>
                <a:latin typeface="Times New Roman" pitchFamily="18" charset="0"/>
                <a:cs typeface="Times New Roman" pitchFamily="18" charset="0"/>
              </a:rPr>
              <a:t>câu</a:t>
            </a:r>
            <a:r>
              <a:rPr lang="en-US" sz="2700" b="1" dirty="0">
                <a:solidFill>
                  <a:schemeClr val="tx1"/>
                </a:solidFill>
                <a:latin typeface="Times New Roman" pitchFamily="18" charset="0"/>
                <a:cs typeface="Times New Roman" pitchFamily="18" charset="0"/>
              </a:rPr>
              <a:t> </a:t>
            </a:r>
            <a:r>
              <a:rPr lang="en-US" sz="2700" b="1" dirty="0" err="1">
                <a:solidFill>
                  <a:schemeClr val="tx1"/>
                </a:solidFill>
                <a:latin typeface="Times New Roman" pitchFamily="18" charset="0"/>
                <a:cs typeface="Times New Roman" pitchFamily="18" charset="0"/>
              </a:rPr>
              <a:t>lạc</a:t>
            </a:r>
            <a:r>
              <a:rPr lang="en-US" sz="2700" b="1" dirty="0">
                <a:solidFill>
                  <a:schemeClr val="tx1"/>
                </a:solidFill>
                <a:latin typeface="Times New Roman" pitchFamily="18" charset="0"/>
                <a:cs typeface="Times New Roman" pitchFamily="18" charset="0"/>
              </a:rPr>
              <a:t> </a:t>
            </a:r>
            <a:r>
              <a:rPr lang="en-US" sz="2700" b="1" dirty="0" err="1">
                <a:solidFill>
                  <a:schemeClr val="tx1"/>
                </a:solidFill>
                <a:latin typeface="Times New Roman" pitchFamily="18" charset="0"/>
                <a:cs typeface="Times New Roman" pitchFamily="18" charset="0"/>
              </a:rPr>
              <a:t>bộ</a:t>
            </a:r>
            <a:r>
              <a:rPr lang="en-US" sz="2700" b="1" dirty="0">
                <a:solidFill>
                  <a:schemeClr val="tx1"/>
                </a:solidFill>
                <a:latin typeface="Times New Roman" pitchFamily="18" charset="0"/>
                <a:cs typeface="Times New Roman" pitchFamily="18" charset="0"/>
              </a:rPr>
              <a:t> (CLB)</a:t>
            </a:r>
            <a:r>
              <a:rPr lang="en-US" sz="2700" dirty="0">
                <a:solidFill>
                  <a:schemeClr val="tx1"/>
                </a:solidFill>
                <a:latin typeface="Times New Roman" pitchFamily="18" charset="0"/>
                <a:cs typeface="Times New Roman" pitchFamily="18" charset="0"/>
              </a:rPr>
              <a:t/>
            </a:r>
            <a:br>
              <a:rPr lang="en-US" sz="2700" dirty="0">
                <a:solidFill>
                  <a:schemeClr val="tx1"/>
                </a:solidFill>
                <a:latin typeface="Times New Roman" pitchFamily="18" charset="0"/>
                <a:cs typeface="Times New Roman" pitchFamily="18" charset="0"/>
              </a:rPr>
            </a:br>
            <a:r>
              <a:rPr lang="en-US" sz="2700" dirty="0" err="1" smtClean="0">
                <a:solidFill>
                  <a:schemeClr val="tx1"/>
                </a:solidFill>
                <a:latin typeface="Times New Roman" pitchFamily="18" charset="0"/>
                <a:cs typeface="Times New Roman" pitchFamily="18" charset="0"/>
              </a:rPr>
              <a:t>Câu</a:t>
            </a:r>
            <a:r>
              <a:rPr lang="en-US" sz="2700" dirty="0" smtClean="0">
                <a:solidFill>
                  <a:schemeClr val="tx1"/>
                </a:solidFill>
                <a:latin typeface="Times New Roman" pitchFamily="18" charset="0"/>
                <a:cs typeface="Times New Roman" pitchFamily="18" charset="0"/>
              </a:rPr>
              <a:t> </a:t>
            </a:r>
            <a:r>
              <a:rPr lang="en-US" sz="2700" dirty="0" err="1">
                <a:solidFill>
                  <a:schemeClr val="tx1"/>
                </a:solidFill>
                <a:latin typeface="Times New Roman" pitchFamily="18" charset="0"/>
                <a:cs typeface="Times New Roman" pitchFamily="18" charset="0"/>
              </a:rPr>
              <a:t>lạc</a:t>
            </a:r>
            <a:r>
              <a:rPr lang="en-US" sz="2700" dirty="0">
                <a:solidFill>
                  <a:schemeClr val="tx1"/>
                </a:solidFill>
                <a:latin typeface="Times New Roman" pitchFamily="18" charset="0"/>
                <a:cs typeface="Times New Roman" pitchFamily="18" charset="0"/>
              </a:rPr>
              <a:t> </a:t>
            </a:r>
            <a:r>
              <a:rPr lang="en-US" sz="2700" dirty="0" err="1">
                <a:solidFill>
                  <a:schemeClr val="tx1"/>
                </a:solidFill>
                <a:latin typeface="Times New Roman" pitchFamily="18" charset="0"/>
                <a:cs typeface="Times New Roman" pitchFamily="18" charset="0"/>
              </a:rPr>
              <a:t>bộ</a:t>
            </a:r>
            <a:r>
              <a:rPr lang="en-US" sz="2700" dirty="0">
                <a:solidFill>
                  <a:schemeClr val="tx1"/>
                </a:solidFill>
                <a:latin typeface="Times New Roman" pitchFamily="18" charset="0"/>
                <a:cs typeface="Times New Roman" pitchFamily="18" charset="0"/>
              </a:rPr>
              <a:t> </a:t>
            </a:r>
            <a:r>
              <a:rPr lang="en-US" sz="2700" dirty="0" err="1">
                <a:solidFill>
                  <a:schemeClr val="tx1"/>
                </a:solidFill>
                <a:latin typeface="Times New Roman" pitchFamily="18" charset="0"/>
                <a:cs typeface="Times New Roman" pitchFamily="18" charset="0"/>
              </a:rPr>
              <a:t>là</a:t>
            </a:r>
            <a:r>
              <a:rPr lang="en-US" sz="2700" dirty="0">
                <a:solidFill>
                  <a:schemeClr val="tx1"/>
                </a:solidFill>
                <a:latin typeface="Times New Roman" pitchFamily="18" charset="0"/>
                <a:cs typeface="Times New Roman" pitchFamily="18" charset="0"/>
              </a:rPr>
              <a:t> </a:t>
            </a:r>
            <a:r>
              <a:rPr lang="en-US" sz="2700" dirty="0" err="1">
                <a:solidFill>
                  <a:schemeClr val="tx1"/>
                </a:solidFill>
                <a:latin typeface="Times New Roman" pitchFamily="18" charset="0"/>
                <a:cs typeface="Times New Roman" pitchFamily="18" charset="0"/>
              </a:rPr>
              <a:t>hình</a:t>
            </a:r>
            <a:r>
              <a:rPr lang="en-US" sz="2700" dirty="0">
                <a:solidFill>
                  <a:schemeClr val="tx1"/>
                </a:solidFill>
                <a:latin typeface="Times New Roman" pitchFamily="18" charset="0"/>
                <a:cs typeface="Times New Roman" pitchFamily="18" charset="0"/>
              </a:rPr>
              <a:t> </a:t>
            </a:r>
            <a:r>
              <a:rPr lang="en-US" sz="2700" dirty="0" err="1">
                <a:solidFill>
                  <a:schemeClr val="tx1"/>
                </a:solidFill>
                <a:latin typeface="Times New Roman" pitchFamily="18" charset="0"/>
                <a:cs typeface="Times New Roman" pitchFamily="18" charset="0"/>
              </a:rPr>
              <a:t>thức</a:t>
            </a:r>
            <a:r>
              <a:rPr lang="en-US" sz="2700" dirty="0">
                <a:solidFill>
                  <a:schemeClr val="tx1"/>
                </a:solidFill>
                <a:latin typeface="Times New Roman" pitchFamily="18" charset="0"/>
                <a:cs typeface="Times New Roman" pitchFamily="18" charset="0"/>
              </a:rPr>
              <a:t> </a:t>
            </a:r>
            <a:r>
              <a:rPr lang="en-US" sz="2700" dirty="0" err="1">
                <a:solidFill>
                  <a:schemeClr val="tx1"/>
                </a:solidFill>
                <a:latin typeface="Times New Roman" pitchFamily="18" charset="0"/>
                <a:cs typeface="Times New Roman" pitchFamily="18" charset="0"/>
              </a:rPr>
              <a:t>sinh</a:t>
            </a:r>
            <a:r>
              <a:rPr lang="en-US" sz="2700" dirty="0">
                <a:solidFill>
                  <a:schemeClr val="tx1"/>
                </a:solidFill>
                <a:latin typeface="Times New Roman" pitchFamily="18" charset="0"/>
                <a:cs typeface="Times New Roman" pitchFamily="18" charset="0"/>
              </a:rPr>
              <a:t> </a:t>
            </a:r>
            <a:r>
              <a:rPr lang="en-US" sz="2700" dirty="0" err="1">
                <a:solidFill>
                  <a:schemeClr val="tx1"/>
                </a:solidFill>
                <a:latin typeface="Times New Roman" pitchFamily="18" charset="0"/>
                <a:cs typeface="Times New Roman" pitchFamily="18" charset="0"/>
              </a:rPr>
              <a:t>hoạt</a:t>
            </a:r>
            <a:r>
              <a:rPr lang="en-US" sz="2700" dirty="0">
                <a:solidFill>
                  <a:schemeClr val="tx1"/>
                </a:solidFill>
                <a:latin typeface="Times New Roman" pitchFamily="18" charset="0"/>
                <a:cs typeface="Times New Roman" pitchFamily="18" charset="0"/>
              </a:rPr>
              <a:t> </a:t>
            </a:r>
            <a:r>
              <a:rPr lang="en-US" sz="2700" dirty="0" err="1">
                <a:solidFill>
                  <a:schemeClr val="tx1"/>
                </a:solidFill>
                <a:latin typeface="Times New Roman" pitchFamily="18" charset="0"/>
                <a:cs typeface="Times New Roman" pitchFamily="18" charset="0"/>
              </a:rPr>
              <a:t>ngoại</a:t>
            </a:r>
            <a:r>
              <a:rPr lang="en-US" sz="2700" dirty="0">
                <a:solidFill>
                  <a:schemeClr val="tx1"/>
                </a:solidFill>
                <a:latin typeface="Times New Roman" pitchFamily="18" charset="0"/>
                <a:cs typeface="Times New Roman" pitchFamily="18" charset="0"/>
              </a:rPr>
              <a:t> </a:t>
            </a:r>
            <a:r>
              <a:rPr lang="en-US" sz="2700" dirty="0" err="1">
                <a:solidFill>
                  <a:schemeClr val="tx1"/>
                </a:solidFill>
                <a:latin typeface="Times New Roman" pitchFamily="18" charset="0"/>
                <a:cs typeface="Times New Roman" pitchFamily="18" charset="0"/>
              </a:rPr>
              <a:t>khóa</a:t>
            </a:r>
            <a:r>
              <a:rPr lang="en-US" sz="2700" dirty="0">
                <a:solidFill>
                  <a:schemeClr val="tx1"/>
                </a:solidFill>
                <a:latin typeface="Times New Roman" pitchFamily="18" charset="0"/>
                <a:cs typeface="Times New Roman" pitchFamily="18" charset="0"/>
              </a:rPr>
              <a:t> </a:t>
            </a:r>
            <a:r>
              <a:rPr lang="en-US" sz="2700" dirty="0" err="1">
                <a:solidFill>
                  <a:schemeClr val="tx1"/>
                </a:solidFill>
                <a:latin typeface="Times New Roman" pitchFamily="18" charset="0"/>
                <a:cs typeface="Times New Roman" pitchFamily="18" charset="0"/>
              </a:rPr>
              <a:t>của</a:t>
            </a:r>
            <a:r>
              <a:rPr lang="en-US" sz="2700" dirty="0">
                <a:solidFill>
                  <a:schemeClr val="tx1"/>
                </a:solidFill>
                <a:latin typeface="Times New Roman" pitchFamily="18" charset="0"/>
                <a:cs typeface="Times New Roman" pitchFamily="18" charset="0"/>
              </a:rPr>
              <a:t> </a:t>
            </a:r>
            <a:r>
              <a:rPr lang="en-US" sz="2700" dirty="0" err="1">
                <a:solidFill>
                  <a:schemeClr val="tx1"/>
                </a:solidFill>
                <a:latin typeface="Times New Roman" pitchFamily="18" charset="0"/>
                <a:cs typeface="Times New Roman" pitchFamily="18" charset="0"/>
              </a:rPr>
              <a:t>những</a:t>
            </a:r>
            <a:r>
              <a:rPr lang="en-US" sz="2700" dirty="0">
                <a:solidFill>
                  <a:schemeClr val="tx1"/>
                </a:solidFill>
                <a:latin typeface="Times New Roman" pitchFamily="18" charset="0"/>
                <a:cs typeface="Times New Roman" pitchFamily="18" charset="0"/>
              </a:rPr>
              <a:t> </a:t>
            </a:r>
            <a:r>
              <a:rPr lang="en-US" sz="2700" dirty="0" err="1">
                <a:solidFill>
                  <a:schemeClr val="tx1"/>
                </a:solidFill>
                <a:latin typeface="Times New Roman" pitchFamily="18" charset="0"/>
                <a:cs typeface="Times New Roman" pitchFamily="18" charset="0"/>
              </a:rPr>
              <a:t>nhóm</a:t>
            </a:r>
            <a:r>
              <a:rPr lang="en-US" sz="2700" dirty="0">
                <a:solidFill>
                  <a:schemeClr val="tx1"/>
                </a:solidFill>
                <a:latin typeface="Times New Roman" pitchFamily="18" charset="0"/>
                <a:cs typeface="Times New Roman" pitchFamily="18" charset="0"/>
              </a:rPr>
              <a:t> </a:t>
            </a:r>
            <a:r>
              <a:rPr lang="en-US" sz="2700" dirty="0" err="1">
                <a:solidFill>
                  <a:schemeClr val="tx1"/>
                </a:solidFill>
                <a:latin typeface="Times New Roman" pitchFamily="18" charset="0"/>
                <a:cs typeface="Times New Roman" pitchFamily="18" charset="0"/>
              </a:rPr>
              <a:t>học</a:t>
            </a:r>
            <a:r>
              <a:rPr lang="en-US" sz="2700" dirty="0">
                <a:solidFill>
                  <a:schemeClr val="tx1"/>
                </a:solidFill>
                <a:latin typeface="Times New Roman" pitchFamily="18" charset="0"/>
                <a:cs typeface="Times New Roman" pitchFamily="18" charset="0"/>
              </a:rPr>
              <a:t> </a:t>
            </a:r>
            <a:r>
              <a:rPr lang="en-US" sz="2700" dirty="0" err="1">
                <a:solidFill>
                  <a:schemeClr val="tx1"/>
                </a:solidFill>
                <a:latin typeface="Times New Roman" pitchFamily="18" charset="0"/>
                <a:cs typeface="Times New Roman" pitchFamily="18" charset="0"/>
              </a:rPr>
              <a:t>sinh</a:t>
            </a:r>
            <a:r>
              <a:rPr lang="en-US" sz="2700" dirty="0">
                <a:solidFill>
                  <a:schemeClr val="tx1"/>
                </a:solidFill>
                <a:latin typeface="Times New Roman" pitchFamily="18" charset="0"/>
                <a:cs typeface="Times New Roman" pitchFamily="18" charset="0"/>
              </a:rPr>
              <a:t> </a:t>
            </a:r>
            <a:r>
              <a:rPr lang="en-US" sz="2700" dirty="0" err="1">
                <a:solidFill>
                  <a:schemeClr val="tx1"/>
                </a:solidFill>
                <a:latin typeface="Times New Roman" pitchFamily="18" charset="0"/>
                <a:cs typeface="Times New Roman" pitchFamily="18" charset="0"/>
              </a:rPr>
              <a:t>cùng</a:t>
            </a:r>
            <a:r>
              <a:rPr lang="en-US" sz="2700" dirty="0">
                <a:solidFill>
                  <a:schemeClr val="tx1"/>
                </a:solidFill>
                <a:latin typeface="Times New Roman" pitchFamily="18" charset="0"/>
                <a:cs typeface="Times New Roman" pitchFamily="18" charset="0"/>
              </a:rPr>
              <a:t> </a:t>
            </a:r>
            <a:r>
              <a:rPr lang="en-US" sz="2700" dirty="0" err="1">
                <a:solidFill>
                  <a:schemeClr val="tx1"/>
                </a:solidFill>
                <a:latin typeface="Times New Roman" pitchFamily="18" charset="0"/>
                <a:cs typeface="Times New Roman" pitchFamily="18" charset="0"/>
              </a:rPr>
              <a:t>sở</a:t>
            </a:r>
            <a:r>
              <a:rPr lang="en-US" sz="2700" dirty="0">
                <a:solidFill>
                  <a:schemeClr val="tx1"/>
                </a:solidFill>
                <a:latin typeface="Times New Roman" pitchFamily="18" charset="0"/>
                <a:cs typeface="Times New Roman" pitchFamily="18" charset="0"/>
              </a:rPr>
              <a:t> </a:t>
            </a:r>
            <a:r>
              <a:rPr lang="en-US" sz="2700" dirty="0" err="1">
                <a:solidFill>
                  <a:schemeClr val="tx1"/>
                </a:solidFill>
                <a:latin typeface="Times New Roman" pitchFamily="18" charset="0"/>
                <a:cs typeface="Times New Roman" pitchFamily="18" charset="0"/>
              </a:rPr>
              <a:t>thích</a:t>
            </a:r>
            <a:r>
              <a:rPr lang="en-US" sz="2700" dirty="0">
                <a:solidFill>
                  <a:schemeClr val="tx1"/>
                </a:solidFill>
                <a:latin typeface="Times New Roman" pitchFamily="18" charset="0"/>
                <a:cs typeface="Times New Roman" pitchFamily="18" charset="0"/>
              </a:rPr>
              <a:t>, </a:t>
            </a:r>
            <a:r>
              <a:rPr lang="en-US" sz="2700" dirty="0" err="1">
                <a:solidFill>
                  <a:schemeClr val="tx1"/>
                </a:solidFill>
                <a:latin typeface="Times New Roman" pitchFamily="18" charset="0"/>
                <a:cs typeface="Times New Roman" pitchFamily="18" charset="0"/>
              </a:rPr>
              <a:t>nhu</a:t>
            </a:r>
            <a:r>
              <a:rPr lang="en-US" sz="2700" dirty="0">
                <a:solidFill>
                  <a:schemeClr val="tx1"/>
                </a:solidFill>
                <a:latin typeface="Times New Roman" pitchFamily="18" charset="0"/>
                <a:cs typeface="Times New Roman" pitchFamily="18" charset="0"/>
              </a:rPr>
              <a:t> </a:t>
            </a:r>
            <a:r>
              <a:rPr lang="en-US" sz="2700" dirty="0" err="1">
                <a:solidFill>
                  <a:schemeClr val="tx1"/>
                </a:solidFill>
                <a:latin typeface="Times New Roman" pitchFamily="18" charset="0"/>
                <a:cs typeface="Times New Roman" pitchFamily="18" charset="0"/>
              </a:rPr>
              <a:t>cầu</a:t>
            </a:r>
            <a:r>
              <a:rPr lang="en-US" sz="2700" dirty="0">
                <a:solidFill>
                  <a:schemeClr val="tx1"/>
                </a:solidFill>
                <a:latin typeface="Times New Roman" pitchFamily="18" charset="0"/>
                <a:cs typeface="Times New Roman" pitchFamily="18" charset="0"/>
              </a:rPr>
              <a:t>, </a:t>
            </a:r>
            <a:r>
              <a:rPr lang="en-US" sz="2700" dirty="0" err="1">
                <a:solidFill>
                  <a:schemeClr val="tx1"/>
                </a:solidFill>
                <a:latin typeface="Times New Roman" pitchFamily="18" charset="0"/>
                <a:cs typeface="Times New Roman" pitchFamily="18" charset="0"/>
              </a:rPr>
              <a:t>năng</a:t>
            </a:r>
            <a:r>
              <a:rPr lang="en-US" sz="2700" dirty="0">
                <a:solidFill>
                  <a:schemeClr val="tx1"/>
                </a:solidFill>
                <a:latin typeface="Times New Roman" pitchFamily="18" charset="0"/>
                <a:cs typeface="Times New Roman" pitchFamily="18" charset="0"/>
              </a:rPr>
              <a:t> </a:t>
            </a:r>
            <a:r>
              <a:rPr lang="en-US" sz="2700" dirty="0" err="1">
                <a:solidFill>
                  <a:schemeClr val="tx1"/>
                </a:solidFill>
                <a:latin typeface="Times New Roman" pitchFamily="18" charset="0"/>
                <a:cs typeface="Times New Roman" pitchFamily="18" charset="0"/>
              </a:rPr>
              <a:t>khiếu</a:t>
            </a:r>
            <a:r>
              <a:rPr lang="en-US" sz="2700" dirty="0">
                <a:solidFill>
                  <a:schemeClr val="tx1"/>
                </a:solidFill>
                <a:latin typeface="Times New Roman" pitchFamily="18" charset="0"/>
                <a:cs typeface="Times New Roman" pitchFamily="18" charset="0"/>
              </a:rPr>
              <a:t>,… </a:t>
            </a:r>
          </a:p>
        </p:txBody>
      </p:sp>
      <p:sp>
        <p:nvSpPr>
          <p:cNvPr id="3" name="Content Placeholder 2"/>
          <p:cNvSpPr>
            <a:spLocks noGrp="1"/>
          </p:cNvSpPr>
          <p:nvPr>
            <p:ph idx="1"/>
          </p:nvPr>
        </p:nvSpPr>
        <p:spPr>
          <a:xfrm>
            <a:off x="690212" y="1828800"/>
            <a:ext cx="8934434" cy="2021983"/>
          </a:xfrm>
        </p:spPr>
        <p:txBody>
          <a:bodyPr>
            <a:noAutofit/>
          </a:bodyPr>
          <a:lstStyle/>
          <a:p>
            <a:pPr algn="just"/>
            <a:r>
              <a:rPr lang="en-US" sz="2400" dirty="0" err="1">
                <a:solidFill>
                  <a:schemeClr val="tx1"/>
                </a:solidFill>
                <a:latin typeface="Times New Roman" pitchFamily="18" charset="0"/>
                <a:cs typeface="Times New Roman" pitchFamily="18" charset="0"/>
              </a:rPr>
              <a:t>Hoạt</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động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của</a:t>
            </a:r>
            <a:r>
              <a:rPr lang="en-US" sz="2400" dirty="0">
                <a:solidFill>
                  <a:schemeClr val="tx1"/>
                </a:solidFill>
                <a:latin typeface="Times New Roman" pitchFamily="18" charset="0"/>
                <a:cs typeface="Times New Roman" pitchFamily="18" charset="0"/>
              </a:rPr>
              <a:t> CLB </a:t>
            </a:r>
            <a:r>
              <a:rPr lang="en-US" sz="2400" dirty="0" err="1">
                <a:solidFill>
                  <a:schemeClr val="tx1"/>
                </a:solidFill>
                <a:latin typeface="Times New Roman" pitchFamily="18" charset="0"/>
                <a:cs typeface="Times New Roman" pitchFamily="18" charset="0"/>
              </a:rPr>
              <a:t>tạo</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cơ</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hội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để</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học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sinh</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được</a:t>
            </a:r>
            <a:r>
              <a:rPr lang="en-US" sz="2400" dirty="0">
                <a:solidFill>
                  <a:schemeClr val="tx1"/>
                </a:solidFill>
                <a:latin typeface="Times New Roman" pitchFamily="18" charset="0"/>
                <a:cs typeface="Times New Roman" pitchFamily="18" charset="0"/>
              </a:rPr>
              <a:t> chia </a:t>
            </a:r>
            <a:r>
              <a:rPr lang="en-US" sz="2400" dirty="0" err="1">
                <a:solidFill>
                  <a:schemeClr val="tx1"/>
                </a:solidFill>
                <a:latin typeface="Times New Roman" pitchFamily="18" charset="0"/>
                <a:cs typeface="Times New Roman" pitchFamily="18" charset="0"/>
              </a:rPr>
              <a:t>sẻ</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những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kiến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thức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hiểu</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biết</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của</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mình</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về</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các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lĩnh</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vực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mà</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các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em</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quan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tâm</a:t>
            </a:r>
            <a:r>
              <a:rPr lang="en-US" sz="2400" dirty="0">
                <a:solidFill>
                  <a:schemeClr val="tx1"/>
                </a:solidFill>
                <a:latin typeface="Times New Roman" pitchFamily="18" charset="0"/>
                <a:cs typeface="Times New Roman" pitchFamily="18" charset="0"/>
              </a:rPr>
              <a:t>, qua </a:t>
            </a:r>
            <a:r>
              <a:rPr lang="en-US" sz="2400" dirty="0" err="1">
                <a:solidFill>
                  <a:schemeClr val="tx1"/>
                </a:solidFill>
                <a:latin typeface="Times New Roman" pitchFamily="18" charset="0"/>
                <a:cs typeface="Times New Roman" pitchFamily="18" charset="0"/>
              </a:rPr>
              <a:t>đó</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phát</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triển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các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kĩ</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năng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của</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học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sinh</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như</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kĩ</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năng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giao</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tiếp</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kĩ</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năng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lắng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nghe</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và</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biểu</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đạt</a:t>
            </a:r>
            <a:r>
              <a:rPr lang="en-US" sz="2400" dirty="0">
                <a:solidFill>
                  <a:schemeClr val="tx1"/>
                </a:solidFill>
                <a:latin typeface="Times New Roman" pitchFamily="18" charset="0"/>
                <a:cs typeface="Times New Roman" pitchFamily="18" charset="0"/>
              </a:rPr>
              <a:t> ý </a:t>
            </a:r>
            <a:r>
              <a:rPr lang="en-US" sz="2400" dirty="0" err="1">
                <a:solidFill>
                  <a:schemeClr val="tx1"/>
                </a:solidFill>
                <a:latin typeface="Times New Roman" pitchFamily="18" charset="0"/>
                <a:cs typeface="Times New Roman" pitchFamily="18" charset="0"/>
              </a:rPr>
              <a:t>kiến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kĩ</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năng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trình</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bày</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suy</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nghĩ</a:t>
            </a:r>
            <a:r>
              <a:rPr lang="en-US" sz="2400" dirty="0">
                <a:solidFill>
                  <a:schemeClr val="tx1"/>
                </a:solidFill>
                <a:latin typeface="Times New Roman" pitchFamily="18" charset="0"/>
                <a:cs typeface="Times New Roman" pitchFamily="18" charset="0"/>
              </a:rPr>
              <a:t>, ý </a:t>
            </a:r>
            <a:r>
              <a:rPr lang="en-US" sz="2400" dirty="0" err="1">
                <a:solidFill>
                  <a:schemeClr val="tx1"/>
                </a:solidFill>
                <a:latin typeface="Times New Roman" pitchFamily="18" charset="0"/>
                <a:cs typeface="Times New Roman" pitchFamily="18" charset="0"/>
              </a:rPr>
              <a:t>tưởng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kĩ</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năng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viết</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bài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kĩ</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năng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chụp</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ảnh</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kĩ</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năng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hợp</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tác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làm</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việc</a:t>
            </a:r>
            <a:r>
              <a:rPr lang="en-US" sz="2400" dirty="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nhóm</a:t>
            </a:r>
            <a:r>
              <a:rPr lang="en-US" sz="2400" dirty="0" smtClean="0">
                <a:solidFill>
                  <a:schemeClr val="tx1"/>
                </a:solidFill>
                <a:latin typeface="Times New Roman" pitchFamily="18" charset="0"/>
                <a:cs typeface="Times New Roman" pitchFamily="18" charset="0"/>
              </a:rPr>
              <a:t>.</a:t>
            </a:r>
            <a:endParaRPr lang="en-US" sz="2400" dirty="0">
              <a:solidFill>
                <a:schemeClr val="tx1"/>
              </a:solidFill>
              <a:latin typeface="Times New Roman" pitchFamily="18" charset="0"/>
              <a:cs typeface="Times New Roman" pitchFamily="18" charset="0"/>
            </a:endParaRPr>
          </a:p>
        </p:txBody>
      </p:sp>
      <p:sp>
        <p:nvSpPr>
          <p:cNvPr id="4" name="Content Placeholder 2"/>
          <p:cNvSpPr txBox="1">
            <a:spLocks/>
          </p:cNvSpPr>
          <p:nvPr/>
        </p:nvSpPr>
        <p:spPr>
          <a:xfrm>
            <a:off x="842612" y="3985846"/>
            <a:ext cx="8782034" cy="1938435"/>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lgn="just"/>
            <a:r>
              <a:rPr lang="en-US" sz="2400" dirty="0">
                <a:solidFill>
                  <a:schemeClr val="tx1"/>
                </a:solidFill>
                <a:latin typeface="Times New Roman" pitchFamily="18" charset="0"/>
                <a:cs typeface="Times New Roman" pitchFamily="18" charset="0"/>
              </a:rPr>
              <a:t>CLB </a:t>
            </a:r>
            <a:r>
              <a:rPr lang="en-US" sz="2400" dirty="0" err="1">
                <a:solidFill>
                  <a:schemeClr val="tx1"/>
                </a:solidFill>
                <a:latin typeface="Times New Roman" pitchFamily="18" charset="0"/>
                <a:cs typeface="Times New Roman" pitchFamily="18" charset="0"/>
              </a:rPr>
              <a:t>hoạt</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động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theo</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nguyên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tắc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tự</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nguyện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thống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nhất</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có</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lịch</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sinh</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hoạt</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định</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kì</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và</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có</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thể</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được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tổ</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chức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với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nhiều</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lĩnh</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vực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khác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nhau</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như</a:t>
            </a:r>
            <a:r>
              <a:rPr lang="en-US" sz="2400" dirty="0">
                <a:solidFill>
                  <a:schemeClr val="tx1"/>
                </a:solidFill>
                <a:latin typeface="Times New Roman" pitchFamily="18" charset="0"/>
                <a:cs typeface="Times New Roman" pitchFamily="18" charset="0"/>
              </a:rPr>
              <a:t>: CLB </a:t>
            </a:r>
            <a:r>
              <a:rPr lang="en-US" sz="2400" dirty="0" err="1">
                <a:solidFill>
                  <a:schemeClr val="tx1"/>
                </a:solidFill>
                <a:latin typeface="Times New Roman" pitchFamily="18" charset="0"/>
                <a:cs typeface="Times New Roman" pitchFamily="18" charset="0"/>
              </a:rPr>
              <a:t>học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thuật</a:t>
            </a:r>
            <a:r>
              <a:rPr lang="en-US" sz="2400" dirty="0">
                <a:solidFill>
                  <a:schemeClr val="tx1"/>
                </a:solidFill>
                <a:latin typeface="Times New Roman" pitchFamily="18" charset="0"/>
                <a:cs typeface="Times New Roman" pitchFamily="18" charset="0"/>
              </a:rPr>
              <a:t>; CLB </a:t>
            </a:r>
            <a:r>
              <a:rPr lang="en-US" sz="2400" dirty="0" err="1">
                <a:solidFill>
                  <a:schemeClr val="tx1"/>
                </a:solidFill>
                <a:latin typeface="Times New Roman" pitchFamily="18" charset="0"/>
                <a:cs typeface="Times New Roman" pitchFamily="18" charset="0"/>
              </a:rPr>
              <a:t>thể</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dục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thể</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thao</a:t>
            </a:r>
            <a:r>
              <a:rPr lang="en-US" sz="2400" dirty="0">
                <a:solidFill>
                  <a:schemeClr val="tx1"/>
                </a:solidFill>
                <a:latin typeface="Times New Roman" pitchFamily="18" charset="0"/>
                <a:cs typeface="Times New Roman" pitchFamily="18" charset="0"/>
              </a:rPr>
              <a:t>; CLB </a:t>
            </a:r>
            <a:r>
              <a:rPr lang="en-US" sz="2400" dirty="0" err="1">
                <a:solidFill>
                  <a:schemeClr val="tx1"/>
                </a:solidFill>
                <a:latin typeface="Times New Roman" pitchFamily="18" charset="0"/>
                <a:cs typeface="Times New Roman" pitchFamily="18" charset="0"/>
              </a:rPr>
              <a:t>văn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hóa</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nghệ</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thuật</a:t>
            </a:r>
            <a:r>
              <a:rPr lang="en-US" sz="2400" dirty="0">
                <a:solidFill>
                  <a:schemeClr val="tx1"/>
                </a:solidFill>
                <a:latin typeface="Times New Roman" pitchFamily="18" charset="0"/>
                <a:cs typeface="Times New Roman" pitchFamily="18" charset="0"/>
              </a:rPr>
              <a:t>; CLB </a:t>
            </a:r>
            <a:r>
              <a:rPr lang="en-US" sz="2400" dirty="0" err="1">
                <a:solidFill>
                  <a:schemeClr val="tx1"/>
                </a:solidFill>
                <a:latin typeface="Times New Roman" pitchFamily="18" charset="0"/>
                <a:cs typeface="Times New Roman" pitchFamily="18" charset="0"/>
              </a:rPr>
              <a:t>võ</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thuật</a:t>
            </a:r>
            <a:r>
              <a:rPr lang="en-US" sz="2400" dirty="0">
                <a:solidFill>
                  <a:schemeClr val="tx1"/>
                </a:solidFill>
                <a:latin typeface="Times New Roman" pitchFamily="18" charset="0"/>
                <a:cs typeface="Times New Roman" pitchFamily="18" charset="0"/>
              </a:rPr>
              <a:t>; CLB </a:t>
            </a:r>
            <a:r>
              <a:rPr lang="en-US" sz="2400" dirty="0" err="1">
                <a:solidFill>
                  <a:schemeClr val="tx1"/>
                </a:solidFill>
                <a:latin typeface="Times New Roman" pitchFamily="18" charset="0"/>
                <a:cs typeface="Times New Roman" pitchFamily="18" charset="0"/>
              </a:rPr>
              <a:t>hoạt</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động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thực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tế</a:t>
            </a:r>
            <a:r>
              <a:rPr lang="en-US" sz="2400" dirty="0">
                <a:solidFill>
                  <a:schemeClr val="tx1"/>
                </a:solidFill>
                <a:latin typeface="Times New Roman" pitchFamily="18" charset="0"/>
                <a:cs typeface="Times New Roman" pitchFamily="18" charset="0"/>
              </a:rPr>
              <a:t>; CLB </a:t>
            </a:r>
            <a:r>
              <a:rPr lang="en-US" sz="2400" dirty="0" err="1">
                <a:solidFill>
                  <a:schemeClr val="tx1"/>
                </a:solidFill>
                <a:latin typeface="Times New Roman" pitchFamily="18" charset="0"/>
                <a:cs typeface="Times New Roman" pitchFamily="18" charset="0"/>
              </a:rPr>
              <a:t>trò</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chơi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dân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gian</a:t>
            </a:r>
            <a:r>
              <a:rPr lang="en-US" sz="2400" dirty="0" smtClean="0">
                <a:solidFill>
                  <a:schemeClr val="tx1"/>
                </a:solidFill>
                <a:latin typeface="Times New Roman" pitchFamily="18" charset="0"/>
                <a:cs typeface="Times New Roman" pitchFamily="18" charset="0"/>
              </a:rPr>
              <a:t>…</a:t>
            </a:r>
          </a:p>
          <a:p>
            <a:pPr algn="just"/>
            <a:r>
              <a:rPr lang="en-US" sz="2400" dirty="0">
                <a:solidFill>
                  <a:schemeClr val="tx1"/>
                </a:solidFill>
                <a:latin typeface="Times New Roman" pitchFamily="18" charset="0"/>
                <a:cs typeface="Times New Roman" pitchFamily="18" charset="0"/>
              </a:rPr>
              <a:t/>
            </a:r>
            <a:br>
              <a:rPr lang="en-US" sz="2400" dirty="0">
                <a:solidFill>
                  <a:schemeClr val="tx1"/>
                </a:solidFill>
                <a:latin typeface="Times New Roman" pitchFamily="18" charset="0"/>
                <a:cs typeface="Times New Roman" pitchFamily="18" charset="0"/>
              </a:rPr>
            </a:br>
            <a:endParaRPr lang="en-US" sz="24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3499826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down)">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circle(in)">
                                      <p:cBhvr>
                                        <p:cTn id="16"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103" y="412123"/>
            <a:ext cx="8697035" cy="1622739"/>
          </a:xfrm>
        </p:spPr>
        <p:txBody>
          <a:bodyPr>
            <a:noAutofit/>
          </a:bodyPr>
          <a:lstStyle/>
          <a:p>
            <a:r>
              <a:rPr lang="en-US" sz="2400" b="1" dirty="0">
                <a:solidFill>
                  <a:schemeClr val="tx1"/>
                </a:solidFill>
                <a:latin typeface="Times New Roman" pitchFamily="18" charset="0"/>
                <a:cs typeface="Times New Roman" pitchFamily="18" charset="0"/>
              </a:rPr>
              <a:t>2. </a:t>
            </a:r>
            <a:r>
              <a:rPr lang="en-US" sz="2400" b="1" dirty="0" err="1">
                <a:solidFill>
                  <a:schemeClr val="tx1"/>
                </a:solidFill>
                <a:latin typeface="Times New Roman" pitchFamily="18" charset="0"/>
                <a:cs typeface="Times New Roman" pitchFamily="18" charset="0"/>
              </a:rPr>
              <a:t>Tổ</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chức</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trò</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chơi</a:t>
            </a:r>
            <a:r>
              <a:rPr lang="en-US" sz="2400" dirty="0">
                <a:solidFill>
                  <a:schemeClr val="tx1"/>
                </a:solidFill>
                <a:latin typeface="Times New Roman" pitchFamily="18" charset="0"/>
                <a:cs typeface="Times New Roman" pitchFamily="18" charset="0"/>
              </a:rPr>
              <a:t/>
            </a:r>
            <a:br>
              <a:rPr lang="en-US" sz="2400" dirty="0">
                <a:solidFill>
                  <a:schemeClr val="tx1"/>
                </a:solidFill>
                <a:latin typeface="Times New Roman" pitchFamily="18" charset="0"/>
                <a:cs typeface="Times New Roman" pitchFamily="18" charset="0"/>
              </a:rPr>
            </a:br>
            <a:r>
              <a:rPr lang="en-US" sz="2400" dirty="0">
                <a:solidFill>
                  <a:schemeClr val="tx1"/>
                </a:solidFill>
                <a:latin typeface="Times New Roman" pitchFamily="18" charset="0"/>
                <a:cs typeface="Times New Roman" pitchFamily="18" charset="0"/>
              </a:rPr>
              <a:t>	</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Trò</a:t>
            </a:r>
            <a:r>
              <a:rPr lang="en-US" sz="2400" dirty="0" smtClean="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chơi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là</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một</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loại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hình</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hoạt</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động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giải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trí</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thư</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giãn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là</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món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ăn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tinh</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thần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nhiều</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bổ</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ích</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và</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không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thể</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thiếu</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được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trong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cuộc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sống</a:t>
            </a:r>
            <a:r>
              <a:rPr lang="en-US" sz="2400" dirty="0">
                <a:solidFill>
                  <a:schemeClr val="tx1"/>
                </a:solidFill>
                <a:latin typeface="Times New Roman" pitchFamily="18" charset="0"/>
                <a:cs typeface="Times New Roman" pitchFamily="18" charset="0"/>
              </a:rPr>
              <a:t> con </a:t>
            </a:r>
            <a:r>
              <a:rPr lang="en-US" sz="2400" dirty="0" err="1">
                <a:solidFill>
                  <a:schemeClr val="tx1"/>
                </a:solidFill>
                <a:latin typeface="Times New Roman" pitchFamily="18" charset="0"/>
                <a:cs typeface="Times New Roman" pitchFamily="18" charset="0"/>
              </a:rPr>
              <a:t>người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nói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chung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đối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với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học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sinh</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nói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riêng</a:t>
            </a:r>
            <a:r>
              <a:rPr lang="en-US" sz="2400" dirty="0">
                <a:solidFill>
                  <a:schemeClr val="tx1"/>
                </a:solidFill>
                <a:latin typeface="Times New Roman" pitchFamily="18" charset="0"/>
                <a:cs typeface="Times New Roman" pitchFamily="18" charset="0"/>
              </a:rPr>
              <a:t>. </a:t>
            </a:r>
          </a:p>
        </p:txBody>
      </p:sp>
      <p:sp>
        <p:nvSpPr>
          <p:cNvPr id="3" name="Content Placeholder 2"/>
          <p:cNvSpPr>
            <a:spLocks noGrp="1"/>
          </p:cNvSpPr>
          <p:nvPr>
            <p:ph idx="1"/>
          </p:nvPr>
        </p:nvSpPr>
        <p:spPr>
          <a:xfrm>
            <a:off x="703385" y="2137893"/>
            <a:ext cx="9015046" cy="1764408"/>
          </a:xfrm>
        </p:spPr>
        <p:txBody>
          <a:bodyPr>
            <a:noAutofit/>
          </a:bodyPr>
          <a:lstStyle/>
          <a:p>
            <a:pPr marL="0" indent="0" algn="just">
              <a:buNone/>
            </a:pPr>
            <a:r>
              <a:rPr lang="en-US" sz="2400" dirty="0" smtClean="0"/>
              <a:t>    </a:t>
            </a:r>
            <a:r>
              <a:rPr lang="en-US" sz="2400" dirty="0" smtClean="0">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Trò</a:t>
            </a:r>
            <a:r>
              <a:rPr lang="en-US" sz="2400" dirty="0" smtClean="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chơi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có</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thể</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được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sử</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dụng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trong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nhiều</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tình</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huống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khác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nhau</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của</a:t>
            </a:r>
            <a:r>
              <a:rPr lang="en-US" sz="2400" dirty="0">
                <a:solidFill>
                  <a:schemeClr val="tx1"/>
                </a:solidFill>
                <a:latin typeface="Times New Roman" pitchFamily="18" charset="0"/>
                <a:cs typeface="Times New Roman" pitchFamily="18" charset="0"/>
              </a:rPr>
              <a:t> HĐTNST </a:t>
            </a:r>
            <a:r>
              <a:rPr lang="en-US" sz="2400" dirty="0" err="1">
                <a:solidFill>
                  <a:schemeClr val="tx1"/>
                </a:solidFill>
                <a:latin typeface="Times New Roman" pitchFamily="18" charset="0"/>
                <a:cs typeface="Times New Roman" pitchFamily="18" charset="0"/>
              </a:rPr>
              <a:t>như</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làm</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quen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khởi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động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dẫn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nhập</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vào</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nội</a:t>
            </a:r>
            <a:r>
              <a:rPr lang="en-US" sz="2400" dirty="0">
                <a:solidFill>
                  <a:schemeClr val="tx1"/>
                </a:solidFill>
                <a:latin typeface="Times New Roman" pitchFamily="18" charset="0"/>
                <a:cs typeface="Times New Roman" pitchFamily="18" charset="0"/>
              </a:rPr>
              <a:t> dung </a:t>
            </a:r>
            <a:r>
              <a:rPr lang="en-US" sz="2400" dirty="0" err="1">
                <a:solidFill>
                  <a:schemeClr val="tx1"/>
                </a:solidFill>
                <a:latin typeface="Times New Roman" pitchFamily="18" charset="0"/>
                <a:cs typeface="Times New Roman" pitchFamily="18" charset="0"/>
              </a:rPr>
              <a:t>học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tập</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cung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cấp</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và</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tiếp</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nhận</a:t>
            </a:r>
            <a:r>
              <a:rPr lang="en-US" sz="2400" dirty="0">
                <a:solidFill>
                  <a:schemeClr val="tx1"/>
                </a:solidFill>
                <a:latin typeface="Times New Roman" pitchFamily="18" charset="0"/>
                <a:cs typeface="Times New Roman" pitchFamily="18" charset="0"/>
              </a:rPr>
              <a:t> tri </a:t>
            </a:r>
            <a:r>
              <a:rPr lang="en-US" sz="2400" dirty="0" err="1">
                <a:solidFill>
                  <a:schemeClr val="tx1"/>
                </a:solidFill>
                <a:latin typeface="Times New Roman" pitchFamily="18" charset="0"/>
                <a:cs typeface="Times New Roman" pitchFamily="18" charset="0"/>
              </a:rPr>
              <a:t>thức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đánh</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giá</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kết</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quả</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rèn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luyện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các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kĩ</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năng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và</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củng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cố</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những</a:t>
            </a:r>
            <a:r>
              <a:rPr lang="en-US" sz="2400" dirty="0">
                <a:solidFill>
                  <a:schemeClr val="tx1"/>
                </a:solidFill>
                <a:latin typeface="Times New Roman" pitchFamily="18" charset="0"/>
                <a:cs typeface="Times New Roman" pitchFamily="18" charset="0"/>
              </a:rPr>
              <a:t> tri </a:t>
            </a:r>
            <a:r>
              <a:rPr lang="en-US" sz="2400" dirty="0" err="1">
                <a:solidFill>
                  <a:schemeClr val="tx1"/>
                </a:solidFill>
                <a:latin typeface="Times New Roman" pitchFamily="18" charset="0"/>
                <a:cs typeface="Times New Roman" pitchFamily="18" charset="0"/>
              </a:rPr>
              <a:t>thức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đã</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được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tiếp</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nhận</a:t>
            </a:r>
            <a:r>
              <a:rPr lang="en-US" sz="2400" dirty="0">
                <a:solidFill>
                  <a:schemeClr val="tx1"/>
                </a:solidFill>
                <a:latin typeface="Times New Roman" pitchFamily="18" charset="0"/>
                <a:cs typeface="Times New Roman" pitchFamily="18" charset="0"/>
              </a:rPr>
              <a:t>,… </a:t>
            </a:r>
          </a:p>
        </p:txBody>
      </p:sp>
      <p:sp>
        <p:nvSpPr>
          <p:cNvPr id="4" name="Content Placeholder 2"/>
          <p:cNvSpPr txBox="1">
            <a:spLocks/>
          </p:cNvSpPr>
          <p:nvPr/>
        </p:nvSpPr>
        <p:spPr>
          <a:xfrm>
            <a:off x="842612" y="3902300"/>
            <a:ext cx="8969603" cy="227956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US" sz="2400" dirty="0" smtClean="0">
                <a:latin typeface="Times New Roman" pitchFamily="18" charset="0"/>
                <a:cs typeface="Times New Roman" pitchFamily="18" charset="0"/>
              </a:rPr>
              <a:t>   - </a:t>
            </a:r>
            <a:r>
              <a:rPr lang="en-US" sz="2400" dirty="0" err="1" smtClean="0">
                <a:solidFill>
                  <a:schemeClr val="tx1"/>
                </a:solidFill>
                <a:latin typeface="Times New Roman" pitchFamily="18" charset="0"/>
                <a:cs typeface="Times New Roman" pitchFamily="18" charset="0"/>
              </a:rPr>
              <a:t>Trò</a:t>
            </a:r>
            <a:r>
              <a:rPr lang="en-US" sz="2400" dirty="0" smtClean="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chơi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giúp</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phát</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huy</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tính</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sáng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tạo</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hấp</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dẫn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và</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gây</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hứng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thú</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cho</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học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sinh</a:t>
            </a:r>
            <a:r>
              <a:rPr lang="en-US" sz="2400" dirty="0">
                <a:latin typeface="Times New Roman" pitchFamily="18" charset="0"/>
                <a:cs typeface="Times New Roman" pitchFamily="18" charset="0"/>
              </a:rPr>
              <a:t>; </a:t>
            </a:r>
          </a:p>
        </p:txBody>
      </p:sp>
    </p:spTree>
    <p:extLst>
      <p:ext uri="{BB962C8B-B14F-4D97-AF65-F5344CB8AC3E}">
        <p14:creationId xmlns:p14="http://schemas.microsoft.com/office/powerpoint/2010/main" val="4004876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down)">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circle(in)">
                                      <p:cBhvr>
                                        <p:cTn id="16"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6975" y="502275"/>
            <a:ext cx="8877671" cy="2021983"/>
          </a:xfrm>
        </p:spPr>
        <p:txBody>
          <a:bodyPr>
            <a:noAutofit/>
          </a:bodyPr>
          <a:lstStyle/>
          <a:p>
            <a:r>
              <a:rPr lang="en-US" sz="2400" b="1" dirty="0">
                <a:solidFill>
                  <a:schemeClr val="tx1"/>
                </a:solidFill>
                <a:latin typeface="Times New Roman" pitchFamily="18" charset="0"/>
                <a:cs typeface="Times New Roman" pitchFamily="18" charset="0"/>
              </a:rPr>
              <a:t>3. </a:t>
            </a:r>
            <a:r>
              <a:rPr lang="en-US" sz="2400" b="1" dirty="0" err="1">
                <a:solidFill>
                  <a:schemeClr val="tx1"/>
                </a:solidFill>
                <a:latin typeface="Times New Roman" pitchFamily="18" charset="0"/>
                <a:cs typeface="Times New Roman" pitchFamily="18" charset="0"/>
              </a:rPr>
              <a:t>Tổ</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chức</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diễn</a:t>
            </a:r>
            <a:r>
              <a:rPr lang="en-US" sz="2400" b="1" dirty="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đàn</a:t>
            </a:r>
            <a:r>
              <a:rPr lang="en-US" sz="2400" dirty="0">
                <a:solidFill>
                  <a:schemeClr val="tx1"/>
                </a:solidFill>
                <a:latin typeface="Times New Roman" pitchFamily="18" charset="0"/>
                <a:cs typeface="Times New Roman" pitchFamily="18" charset="0"/>
              </a:rPr>
              <a:t/>
            </a:r>
            <a:br>
              <a:rPr lang="en-US" sz="2400" dirty="0">
                <a:solidFill>
                  <a:schemeClr val="tx1"/>
                </a:solidFill>
                <a:latin typeface="Times New Roman" pitchFamily="18" charset="0"/>
                <a:cs typeface="Times New Roman" pitchFamily="18" charset="0"/>
              </a:rPr>
            </a:br>
            <a:r>
              <a:rPr lang="en-US" sz="2400" dirty="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Diễn</a:t>
            </a:r>
            <a:r>
              <a:rPr lang="en-US" sz="2400" dirty="0" smtClean="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đàn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là</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một</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hình</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thức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tổ</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chức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hoạt</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động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được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sử</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dụng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để</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thúc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đẩy</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sự</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tham</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gia</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của</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học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sinh</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thông</a:t>
            </a:r>
            <a:r>
              <a:rPr lang="en-US" sz="2400" dirty="0">
                <a:solidFill>
                  <a:schemeClr val="tx1"/>
                </a:solidFill>
                <a:latin typeface="Times New Roman" pitchFamily="18" charset="0"/>
                <a:cs typeface="Times New Roman" pitchFamily="18" charset="0"/>
              </a:rPr>
              <a:t> qua </a:t>
            </a:r>
            <a:r>
              <a:rPr lang="en-US" sz="2400" dirty="0" err="1">
                <a:solidFill>
                  <a:schemeClr val="tx1"/>
                </a:solidFill>
                <a:latin typeface="Times New Roman" pitchFamily="18" charset="0"/>
                <a:cs typeface="Times New Roman" pitchFamily="18" charset="0"/>
              </a:rPr>
              <a:t>việc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các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em</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trực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tiếp</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chủ</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động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bày</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tỏ</a:t>
            </a:r>
            <a:r>
              <a:rPr lang="en-US" sz="2400" dirty="0">
                <a:solidFill>
                  <a:schemeClr val="tx1"/>
                </a:solidFill>
                <a:latin typeface="Times New Roman" pitchFamily="18" charset="0"/>
                <a:cs typeface="Times New Roman" pitchFamily="18" charset="0"/>
              </a:rPr>
              <a:t> ý </a:t>
            </a:r>
            <a:r>
              <a:rPr lang="en-US" sz="2400" dirty="0" err="1">
                <a:solidFill>
                  <a:schemeClr val="tx1"/>
                </a:solidFill>
                <a:latin typeface="Times New Roman" pitchFamily="18" charset="0"/>
                <a:cs typeface="Times New Roman" pitchFamily="18" charset="0"/>
              </a:rPr>
              <a:t>kiến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của</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mình</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với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đông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đảo</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bạn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bè</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nhà</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trường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thầy</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cô</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giáo</a:t>
            </a:r>
            <a:r>
              <a:rPr lang="en-US" sz="2400" dirty="0">
                <a:solidFill>
                  <a:schemeClr val="tx1"/>
                </a:solidFill>
                <a:latin typeface="Times New Roman" pitchFamily="18" charset="0"/>
                <a:cs typeface="Times New Roman" pitchFamily="18" charset="0"/>
              </a:rPr>
              <a:t>, cha </a:t>
            </a:r>
            <a:r>
              <a:rPr lang="en-US" sz="2400" dirty="0" err="1">
                <a:solidFill>
                  <a:schemeClr val="tx1"/>
                </a:solidFill>
                <a:latin typeface="Times New Roman" pitchFamily="18" charset="0"/>
                <a:cs typeface="Times New Roman" pitchFamily="18" charset="0"/>
              </a:rPr>
              <a:t>mẹ</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và</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những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người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lớn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khác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có</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liên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quan</a:t>
            </a:r>
            <a:r>
              <a:rPr lang="en-US" sz="2400" dirty="0">
                <a:solidFill>
                  <a:schemeClr val="tx1"/>
                </a:solidFill>
                <a:latin typeface="Times New Roman" pitchFamily="18" charset="0"/>
                <a:cs typeface="Times New Roman" pitchFamily="18" charset="0"/>
              </a:rPr>
              <a:t>. </a:t>
            </a:r>
          </a:p>
        </p:txBody>
      </p:sp>
      <p:sp>
        <p:nvSpPr>
          <p:cNvPr id="3" name="Content Placeholder 2"/>
          <p:cNvSpPr>
            <a:spLocks noGrp="1"/>
          </p:cNvSpPr>
          <p:nvPr>
            <p:ph idx="1"/>
          </p:nvPr>
        </p:nvSpPr>
        <p:spPr>
          <a:xfrm>
            <a:off x="677334" y="2575776"/>
            <a:ext cx="9005928" cy="1416676"/>
          </a:xfrm>
        </p:spPr>
        <p:txBody>
          <a:bodyPr>
            <a:noAutofit/>
          </a:bodyPr>
          <a:lstStyle/>
          <a:p>
            <a:pPr marL="0" indent="0" algn="just">
              <a:buNone/>
            </a:pPr>
            <a:r>
              <a:rPr lang="en-US" sz="2400" dirty="0" smtClean="0"/>
              <a:t>    </a:t>
            </a:r>
            <a:r>
              <a:rPr lang="en-US" sz="2400" dirty="0" smtClean="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Thông</a:t>
            </a:r>
            <a:r>
              <a:rPr lang="en-US" sz="2400" dirty="0">
                <a:solidFill>
                  <a:schemeClr val="tx1"/>
                </a:solidFill>
                <a:latin typeface="Times New Roman" pitchFamily="18" charset="0"/>
                <a:cs typeface="Times New Roman" pitchFamily="18" charset="0"/>
              </a:rPr>
              <a:t> qua </a:t>
            </a:r>
            <a:r>
              <a:rPr lang="en-US" sz="2400" dirty="0" err="1">
                <a:solidFill>
                  <a:schemeClr val="tx1"/>
                </a:solidFill>
                <a:latin typeface="Times New Roman" pitchFamily="18" charset="0"/>
                <a:cs typeface="Times New Roman" pitchFamily="18" charset="0"/>
              </a:rPr>
              <a:t>diễn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đàn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học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sinh</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có</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cơ</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hội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bày</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tỏ</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suy</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nghĩ</a:t>
            </a:r>
            <a:r>
              <a:rPr lang="en-US" sz="2400" dirty="0">
                <a:solidFill>
                  <a:schemeClr val="tx1"/>
                </a:solidFill>
                <a:latin typeface="Times New Roman" pitchFamily="18" charset="0"/>
                <a:cs typeface="Times New Roman" pitchFamily="18" charset="0"/>
              </a:rPr>
              <a:t>, ý </a:t>
            </a:r>
            <a:r>
              <a:rPr lang="en-US" sz="2400" dirty="0" err="1">
                <a:solidFill>
                  <a:schemeClr val="tx1"/>
                </a:solidFill>
                <a:latin typeface="Times New Roman" pitchFamily="18" charset="0"/>
                <a:cs typeface="Times New Roman" pitchFamily="18" charset="0"/>
              </a:rPr>
              <a:t>kiến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quan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niệm</a:t>
            </a:r>
            <a:r>
              <a:rPr lang="en-US" sz="2400" dirty="0">
                <a:solidFill>
                  <a:schemeClr val="tx1"/>
                </a:solidFill>
                <a:latin typeface="Times New Roman" pitchFamily="18" charset="0"/>
                <a:cs typeface="Times New Roman" pitchFamily="18" charset="0"/>
              </a:rPr>
              <a:t> hay </a:t>
            </a:r>
            <a:r>
              <a:rPr lang="en-US" sz="2400" dirty="0" err="1">
                <a:solidFill>
                  <a:schemeClr val="tx1"/>
                </a:solidFill>
                <a:latin typeface="Times New Roman" pitchFamily="18" charset="0"/>
                <a:cs typeface="Times New Roman" pitchFamily="18" charset="0"/>
              </a:rPr>
              <a:t>những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câu</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hỏi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đề</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xuất</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của</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mình</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về</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một</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vấn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đề</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nào</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đó</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có</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liên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quan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đến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nhu</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cầu</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hứng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thú</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nguyện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vọng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của</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các</a:t>
            </a:r>
            <a:r>
              <a:rPr lang="en-US" sz="2400" dirty="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em</a:t>
            </a:r>
            <a:r>
              <a:rPr lang="en-US"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sp>
        <p:nvSpPr>
          <p:cNvPr id="4" name="Content Placeholder 2"/>
          <p:cNvSpPr txBox="1">
            <a:spLocks/>
          </p:cNvSpPr>
          <p:nvPr/>
        </p:nvSpPr>
        <p:spPr>
          <a:xfrm>
            <a:off x="842612" y="4069724"/>
            <a:ext cx="8805480" cy="2112135"/>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US" sz="2400" dirty="0" smtClean="0"/>
              <a:t>   </a:t>
            </a:r>
            <a:r>
              <a:rPr lang="en-US" sz="2400" dirty="0" smtClean="0">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Mục</a:t>
            </a:r>
            <a:r>
              <a:rPr lang="en-US" sz="2400" dirty="0" smtClean="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đích</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của</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việc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tổ</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chức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diễn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đàn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là</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để</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tạo</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cơ</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hội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môi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trường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cho</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học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sinh</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được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bày</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tỏ</a:t>
            </a:r>
            <a:r>
              <a:rPr lang="en-US" sz="2400" dirty="0">
                <a:solidFill>
                  <a:schemeClr val="tx1"/>
                </a:solidFill>
                <a:latin typeface="Times New Roman" pitchFamily="18" charset="0"/>
                <a:cs typeface="Times New Roman" pitchFamily="18" charset="0"/>
              </a:rPr>
              <a:t> ý </a:t>
            </a:r>
            <a:r>
              <a:rPr lang="en-US" sz="2400" dirty="0" err="1">
                <a:solidFill>
                  <a:schemeClr val="tx1"/>
                </a:solidFill>
                <a:latin typeface="Times New Roman" pitchFamily="18" charset="0"/>
                <a:cs typeface="Times New Roman" pitchFamily="18" charset="0"/>
              </a:rPr>
              <a:t>kiến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về</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những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vấn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đề</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các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em</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quan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tâm</a:t>
            </a:r>
            <a:r>
              <a:rPr lang="en-US" sz="2400" dirty="0">
                <a:latin typeface="Times New Roman" pitchFamily="18" charset="0"/>
                <a:cs typeface="Times New Roman" pitchFamily="18" charset="0"/>
              </a:rPr>
              <a:t>, </a:t>
            </a:r>
          </a:p>
        </p:txBody>
      </p:sp>
    </p:spTree>
    <p:extLst>
      <p:ext uri="{BB962C8B-B14F-4D97-AF65-F5344CB8AC3E}">
        <p14:creationId xmlns:p14="http://schemas.microsoft.com/office/powerpoint/2010/main" val="1067557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down)">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circle(in)">
                                      <p:cBhvr>
                                        <p:cTn id="16"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6975" y="502275"/>
            <a:ext cx="9370039" cy="2021983"/>
          </a:xfrm>
        </p:spPr>
        <p:txBody>
          <a:bodyPr>
            <a:noAutofit/>
          </a:bodyPr>
          <a:lstStyle/>
          <a:p>
            <a:r>
              <a:rPr lang="en-US" sz="2400" b="1" dirty="0">
                <a:solidFill>
                  <a:schemeClr val="tx1"/>
                </a:solidFill>
                <a:latin typeface="Times New Roman" pitchFamily="18" charset="0"/>
                <a:cs typeface="Times New Roman" pitchFamily="18" charset="0"/>
              </a:rPr>
              <a:t>4. </a:t>
            </a:r>
            <a:r>
              <a:rPr lang="en-US" sz="2400" b="1" dirty="0" err="1">
                <a:solidFill>
                  <a:schemeClr val="tx1"/>
                </a:solidFill>
                <a:latin typeface="Times New Roman" pitchFamily="18" charset="0"/>
                <a:cs typeface="Times New Roman" pitchFamily="18" charset="0"/>
              </a:rPr>
              <a:t>Sân</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khấu</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tương</a:t>
            </a:r>
            <a:r>
              <a:rPr lang="en-US" sz="2400" b="1" dirty="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tác</a:t>
            </a:r>
            <a:r>
              <a:rPr lang="en-US" sz="2400" b="1" dirty="0" smtClean="0">
                <a:solidFill>
                  <a:schemeClr val="tx1"/>
                </a:solidFill>
                <a:latin typeface="Times New Roman" pitchFamily="18" charset="0"/>
                <a:cs typeface="Times New Roman" pitchFamily="18" charset="0"/>
              </a:rPr>
              <a:t/>
            </a:r>
            <a:br>
              <a:rPr lang="en-US" sz="2400" b="1" dirty="0" smtClean="0">
                <a:solidFill>
                  <a:schemeClr val="tx1"/>
                </a:solidFill>
                <a:latin typeface="Times New Roman" pitchFamily="18" charset="0"/>
                <a:cs typeface="Times New Roman" pitchFamily="18" charset="0"/>
              </a:rPr>
            </a:br>
            <a:r>
              <a:rPr lang="en-US" sz="2400" dirty="0" smtClean="0">
                <a:solidFill>
                  <a:schemeClr val="tx1"/>
                </a:solidFill>
                <a:latin typeface="Times New Roman" pitchFamily="18" charset="0"/>
                <a:cs typeface="Times New Roman" pitchFamily="18" charset="0"/>
              </a:rPr>
              <a:t>    - </a:t>
            </a:r>
            <a:r>
              <a:rPr lang="en-US" sz="2400" dirty="0" err="1" smtClean="0">
                <a:solidFill>
                  <a:schemeClr val="tx1"/>
                </a:solidFill>
                <a:latin typeface="Times New Roman" pitchFamily="18" charset="0"/>
                <a:cs typeface="Times New Roman" pitchFamily="18" charset="0"/>
              </a:rPr>
              <a:t>Sân</a:t>
            </a:r>
            <a:r>
              <a:rPr lang="en-US" sz="2400" dirty="0" smtClean="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khấu</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tương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tác</a:t>
            </a:r>
            <a:r>
              <a:rPr lang="en-US" sz="2400" dirty="0">
                <a:solidFill>
                  <a:schemeClr val="tx1"/>
                </a:solidFill>
                <a:latin typeface="Times New Roman" pitchFamily="18" charset="0"/>
                <a:cs typeface="Times New Roman" pitchFamily="18" charset="0"/>
              </a:rPr>
              <a:t> (hay </a:t>
            </a:r>
            <a:r>
              <a:rPr lang="en-US" sz="2400" dirty="0" err="1">
                <a:solidFill>
                  <a:schemeClr val="tx1"/>
                </a:solidFill>
                <a:latin typeface="Times New Roman" pitchFamily="18" charset="0"/>
                <a:cs typeface="Times New Roman" pitchFamily="18" charset="0"/>
              </a:rPr>
              <a:t>sân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khấu</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diễn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đàn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là</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một</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hình</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thức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nghệ</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thuật</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tương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tác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dựa</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trên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hoạt</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động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diễn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kịch</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trong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đó</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vở</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kịch</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chỉ</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có</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phần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mở</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đầu</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đưa</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ra</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tình</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huống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phần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còn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lại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được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sáng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tạo</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bởi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những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người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tham</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gia</a:t>
            </a:r>
            <a:r>
              <a:rPr lang="en-US" sz="2400" dirty="0">
                <a:solidFill>
                  <a:schemeClr val="tx1"/>
                </a:solidFill>
                <a:latin typeface="Times New Roman" pitchFamily="18" charset="0"/>
                <a:cs typeface="Times New Roman" pitchFamily="18" charset="0"/>
              </a:rPr>
              <a:t>. </a:t>
            </a:r>
          </a:p>
        </p:txBody>
      </p:sp>
      <p:sp>
        <p:nvSpPr>
          <p:cNvPr id="3" name="Content Placeholder 2"/>
          <p:cNvSpPr>
            <a:spLocks noGrp="1"/>
          </p:cNvSpPr>
          <p:nvPr>
            <p:ph idx="1"/>
          </p:nvPr>
        </p:nvSpPr>
        <p:spPr>
          <a:xfrm>
            <a:off x="677334" y="2575776"/>
            <a:ext cx="9416235" cy="1416676"/>
          </a:xfrm>
        </p:spPr>
        <p:txBody>
          <a:bodyPr>
            <a:noAutofit/>
          </a:bodyPr>
          <a:lstStyle/>
          <a:p>
            <a:pPr marL="0" indent="0" algn="just">
              <a:buNone/>
            </a:pPr>
            <a:r>
              <a:rPr lang="en-US" sz="2400" dirty="0" smtClean="0"/>
              <a:t>    </a:t>
            </a:r>
            <a:r>
              <a:rPr lang="en-US" sz="2400" dirty="0" smtClean="0">
                <a:solidFill>
                  <a:schemeClr val="tx1"/>
                </a:solidFill>
              </a:rPr>
              <a:t>- </a:t>
            </a:r>
            <a:r>
              <a:rPr lang="en-US" sz="2400" dirty="0" err="1">
                <a:solidFill>
                  <a:schemeClr val="tx1"/>
                </a:solidFill>
                <a:latin typeface="Times New Roman" pitchFamily="18" charset="0"/>
                <a:cs typeface="Times New Roman" pitchFamily="18" charset="0"/>
              </a:rPr>
              <a:t>Phần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trình</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diễn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chính</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là</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một</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cuộc</a:t>
            </a:r>
            <a:r>
              <a:rPr lang="en-US" sz="2400" dirty="0">
                <a:solidFill>
                  <a:schemeClr val="tx1"/>
                </a:solidFill>
                <a:latin typeface="Times New Roman" pitchFamily="18" charset="0"/>
                <a:cs typeface="Times New Roman" pitchFamily="18" charset="0"/>
              </a:rPr>
              <a:t> chia </a:t>
            </a:r>
            <a:r>
              <a:rPr lang="en-US" sz="2400" dirty="0" err="1">
                <a:solidFill>
                  <a:schemeClr val="tx1"/>
                </a:solidFill>
                <a:latin typeface="Times New Roman" pitchFamily="18" charset="0"/>
                <a:cs typeface="Times New Roman" pitchFamily="18" charset="0"/>
              </a:rPr>
              <a:t>sẻ</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thảo</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luận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giữa</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những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người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thực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hiện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và</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khán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giả</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trong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đó</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đề</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cao</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tính</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tương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tác</a:t>
            </a:r>
            <a:r>
              <a:rPr lang="en-US" sz="2400" dirty="0">
                <a:solidFill>
                  <a:schemeClr val="tx1"/>
                </a:solidFill>
                <a:latin typeface="Times New Roman" pitchFamily="18" charset="0"/>
                <a:cs typeface="Times New Roman" pitchFamily="18" charset="0"/>
              </a:rPr>
              <a:t> hay </a:t>
            </a:r>
            <a:r>
              <a:rPr lang="en-US" sz="2400" dirty="0" err="1">
                <a:solidFill>
                  <a:schemeClr val="tx1"/>
                </a:solidFill>
                <a:latin typeface="Times New Roman" pitchFamily="18" charset="0"/>
                <a:cs typeface="Times New Roman" pitchFamily="18" charset="0"/>
              </a:rPr>
              <a:t>sự</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tham</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gia</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của</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khán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giả</a:t>
            </a:r>
            <a:r>
              <a:rPr lang="en-US" sz="2400" dirty="0">
                <a:solidFill>
                  <a:schemeClr val="tx1"/>
                </a:solidFill>
                <a:latin typeface="Times New Roman" pitchFamily="18" charset="0"/>
                <a:cs typeface="Times New Roman" pitchFamily="18" charset="0"/>
              </a:rPr>
              <a:t>. </a:t>
            </a:r>
            <a:r>
              <a:rPr lang="en-US" sz="2400" dirty="0" smtClean="0">
                <a:solidFill>
                  <a:schemeClr val="tx1"/>
                </a:solidFill>
                <a:latin typeface="Times New Roman" pitchFamily="18" charset="0"/>
                <a:cs typeface="Times New Roman" pitchFamily="18" charset="0"/>
              </a:rPr>
              <a:t>.</a:t>
            </a:r>
            <a:endParaRPr lang="en-US" sz="2400" dirty="0">
              <a:solidFill>
                <a:schemeClr val="tx1"/>
              </a:solidFill>
              <a:latin typeface="Times New Roman" pitchFamily="18" charset="0"/>
              <a:cs typeface="Times New Roman" pitchFamily="18" charset="0"/>
            </a:endParaRPr>
          </a:p>
        </p:txBody>
      </p:sp>
      <p:sp>
        <p:nvSpPr>
          <p:cNvPr id="4" name="Content Placeholder 2"/>
          <p:cNvSpPr txBox="1">
            <a:spLocks/>
          </p:cNvSpPr>
          <p:nvPr/>
        </p:nvSpPr>
        <p:spPr>
          <a:xfrm>
            <a:off x="842612" y="4069724"/>
            <a:ext cx="9274403" cy="2112135"/>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a:buNone/>
            </a:pPr>
            <a:r>
              <a:rPr lang="en-US" sz="2400" dirty="0" smtClean="0"/>
              <a:t>   - </a:t>
            </a:r>
            <a:r>
              <a:rPr lang="en-US" sz="2400" dirty="0" err="1">
                <a:solidFill>
                  <a:schemeClr val="tx1"/>
                </a:solidFill>
                <a:latin typeface="Times New Roman" pitchFamily="18" charset="0"/>
                <a:cs typeface="Times New Roman" pitchFamily="18" charset="0"/>
              </a:rPr>
              <a:t>Mục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đích</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của</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hoạt</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động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này</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là</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nhằm</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tăng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cường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nhận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thức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thúc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đẩy</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để</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học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sinh</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đưa</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ra</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quan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điểm</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suy</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nghĩ</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và</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cách</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xử</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lí</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tình</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huống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thực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tế</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gặp</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phải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trong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bất</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kì</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nội</a:t>
            </a:r>
            <a:r>
              <a:rPr lang="en-US" sz="2400" dirty="0">
                <a:solidFill>
                  <a:schemeClr val="tx1"/>
                </a:solidFill>
                <a:latin typeface="Times New Roman" pitchFamily="18" charset="0"/>
                <a:cs typeface="Times New Roman" pitchFamily="18" charset="0"/>
              </a:rPr>
              <a:t> dung </a:t>
            </a:r>
            <a:r>
              <a:rPr lang="en-US" sz="2400" dirty="0" err="1">
                <a:solidFill>
                  <a:schemeClr val="tx1"/>
                </a:solidFill>
                <a:latin typeface="Times New Roman" pitchFamily="18" charset="0"/>
                <a:cs typeface="Times New Roman" pitchFamily="18" charset="0"/>
              </a:rPr>
              <a:t>nào</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của</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cuộc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sống</a:t>
            </a:r>
            <a:r>
              <a:rPr lang="en-US" sz="2400" dirty="0">
                <a:solidFill>
                  <a:schemeClr val="tx1"/>
                </a:solidFill>
                <a:latin typeface="Times New Roman" pitchFamily="18" charset="0"/>
                <a:cs typeface="Times New Roman" pitchFamily="18" charset="0"/>
              </a:rPr>
              <a:t>. </a:t>
            </a:r>
          </a:p>
        </p:txBody>
      </p:sp>
    </p:spTree>
    <p:extLst>
      <p:ext uri="{BB962C8B-B14F-4D97-AF65-F5344CB8AC3E}">
        <p14:creationId xmlns:p14="http://schemas.microsoft.com/office/powerpoint/2010/main" val="3246677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down)">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circle(in)">
                                      <p:cBhvr>
                                        <p:cTn id="16"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9702" y="566670"/>
            <a:ext cx="9916236" cy="1566930"/>
          </a:xfrm>
        </p:spPr>
        <p:txBody>
          <a:bodyPr>
            <a:noAutofit/>
          </a:bodyPr>
          <a:lstStyle/>
          <a:p>
            <a:r>
              <a:rPr lang="en-US" sz="2400" b="1" dirty="0">
                <a:solidFill>
                  <a:schemeClr val="tx1"/>
                </a:solidFill>
                <a:latin typeface="Times New Roman" pitchFamily="18" charset="0"/>
                <a:cs typeface="Times New Roman" pitchFamily="18" charset="0"/>
              </a:rPr>
              <a:t>5. </a:t>
            </a:r>
            <a:r>
              <a:rPr lang="en-US" sz="2400" b="1" dirty="0" err="1">
                <a:solidFill>
                  <a:schemeClr val="tx1"/>
                </a:solidFill>
                <a:latin typeface="Times New Roman" pitchFamily="18" charset="0"/>
                <a:cs typeface="Times New Roman" pitchFamily="18" charset="0"/>
              </a:rPr>
              <a:t>Tham</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quan</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dã</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ngoại</a:t>
            </a:r>
            <a:r>
              <a:rPr lang="en-US" sz="2400" dirty="0">
                <a:solidFill>
                  <a:schemeClr val="tx1"/>
                </a:solidFill>
                <a:latin typeface="Times New Roman" pitchFamily="18" charset="0"/>
                <a:cs typeface="Times New Roman" pitchFamily="18" charset="0"/>
              </a:rPr>
              <a:t/>
            </a:r>
            <a:br>
              <a:rPr lang="en-US" sz="2400" dirty="0">
                <a:solidFill>
                  <a:schemeClr val="tx1"/>
                </a:solidFill>
                <a:latin typeface="Times New Roman" pitchFamily="18" charset="0"/>
                <a:cs typeface="Times New Roman" pitchFamily="18" charset="0"/>
              </a:rPr>
            </a:b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Tham</a:t>
            </a:r>
            <a:r>
              <a:rPr lang="en-US" sz="2400" dirty="0" smtClean="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quan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dã</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ngoại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là</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một</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hình</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thức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tổ</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chức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học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tập</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thực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tế</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hấp</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dẫn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đối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với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học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sinh</a:t>
            </a:r>
            <a:r>
              <a:rPr lang="en-US" sz="2400" dirty="0">
                <a:solidFill>
                  <a:schemeClr val="tx1"/>
                </a:solidFill>
                <a:latin typeface="Times New Roman" pitchFamily="18" charset="0"/>
                <a:cs typeface="Times New Roman" pitchFamily="18" charset="0"/>
              </a:rPr>
              <a:t>. </a:t>
            </a:r>
            <a:r>
              <a:rPr lang="en-US" sz="2400" dirty="0" smtClean="0">
                <a:solidFill>
                  <a:schemeClr val="tx1"/>
                </a:solidFill>
                <a:latin typeface="Times New Roman" pitchFamily="18" charset="0"/>
                <a:cs typeface="Times New Roman" pitchFamily="18" charset="0"/>
              </a:rPr>
              <a:t>. </a:t>
            </a:r>
            <a:br>
              <a:rPr lang="en-US" sz="2400" dirty="0" smtClean="0">
                <a:solidFill>
                  <a:schemeClr val="tx1"/>
                </a:solidFill>
                <a:latin typeface="Times New Roman" pitchFamily="18" charset="0"/>
                <a:cs typeface="Times New Roman" pitchFamily="18" charset="0"/>
              </a:rPr>
            </a:b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Dã</a:t>
            </a:r>
            <a:r>
              <a:rPr lang="en-US" sz="2400" dirty="0" smtClean="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ngoại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theo</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các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chủ</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đề</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học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tập</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Dã</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ngoại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theo</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các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hoạt</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động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nhân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đạo</a:t>
            </a:r>
            <a:r>
              <a:rPr lang="en-US" sz="2400" dirty="0">
                <a:solidFill>
                  <a:schemeClr val="tx1"/>
                </a:solidFill>
                <a:latin typeface="Times New Roman" pitchFamily="18" charset="0"/>
                <a:cs typeface="Times New Roman" pitchFamily="18" charset="0"/>
              </a:rPr>
              <a:t>…</a:t>
            </a:r>
          </a:p>
        </p:txBody>
      </p:sp>
      <p:sp>
        <p:nvSpPr>
          <p:cNvPr id="3" name="Content Placeholder 2"/>
          <p:cNvSpPr>
            <a:spLocks noGrp="1"/>
          </p:cNvSpPr>
          <p:nvPr>
            <p:ph idx="1"/>
          </p:nvPr>
        </p:nvSpPr>
        <p:spPr>
          <a:xfrm>
            <a:off x="682580" y="2150772"/>
            <a:ext cx="9434435" cy="1841679"/>
          </a:xfrm>
        </p:spPr>
        <p:txBody>
          <a:bodyPr>
            <a:noAutofit/>
          </a:bodyPr>
          <a:lstStyle/>
          <a:p>
            <a:pPr marL="0" indent="0" algn="just">
              <a:buNone/>
            </a:pPr>
            <a:r>
              <a:rPr lang="en-US" sz="2400" dirty="0" smtClean="0"/>
              <a:t>    - </a:t>
            </a:r>
            <a:r>
              <a:rPr lang="en-US" sz="2400" dirty="0" err="1" smtClean="0">
                <a:latin typeface="Times New Roman" pitchFamily="18" charset="0"/>
                <a:cs typeface="Times New Roman" pitchFamily="18" charset="0"/>
              </a:rPr>
              <a:t>Mục</a:t>
            </a:r>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đích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tham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quan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ngoại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em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được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thăm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tìm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hiểu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hỏi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kiến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thức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tiếp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xúc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di </a:t>
            </a:r>
            <a:r>
              <a:rPr lang="en-US" sz="2400" dirty="0" err="1">
                <a:latin typeface="Times New Roman" pitchFamily="18" charset="0"/>
                <a:cs typeface="Times New Roman" pitchFamily="18" charset="0"/>
              </a:rPr>
              <a:t>tích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lịch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sử</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văn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hóa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trình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máy</a:t>
            </a:r>
            <a:r>
              <a:rPr lang="en-US" sz="2400" dirty="0">
                <a:latin typeface="Times New Roman" pitchFamily="18" charset="0"/>
                <a:cs typeface="Times New Roman" pitchFamily="18" charset="0"/>
              </a:rPr>
              <a:t>… ở </a:t>
            </a:r>
            <a:r>
              <a:rPr lang="en-US" sz="2400" dirty="0" err="1">
                <a:latin typeface="Times New Roman" pitchFamily="18" charset="0"/>
                <a:cs typeface="Times New Roman" pitchFamily="18" charset="0"/>
              </a:rPr>
              <a:t>xa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em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đang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sống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tập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giúp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em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được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những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nghiệm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thực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tế</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từ</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áp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dụng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cuộc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sống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chính</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các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em</a:t>
            </a:r>
            <a:r>
              <a:rPr lang="en-US" sz="2400" dirty="0" smtClean="0">
                <a:latin typeface="Times New Roman" pitchFamily="18" charset="0"/>
                <a:cs typeface="Times New Roman" pitchFamily="18" charset="0"/>
              </a:rPr>
              <a:t>.</a:t>
            </a:r>
          </a:p>
          <a:p>
            <a:pPr marL="0" indent="0" algn="just">
              <a:buNone/>
            </a:pPr>
            <a:r>
              <a:rPr lang="en-US" sz="2400" dirty="0"/>
              <a:t/>
            </a:r>
            <a:br>
              <a:rPr lang="en-US" sz="2400" dirty="0"/>
            </a:br>
            <a:endParaRPr lang="en-US" sz="2400" dirty="0"/>
          </a:p>
        </p:txBody>
      </p:sp>
      <p:sp>
        <p:nvSpPr>
          <p:cNvPr id="4" name="Content Placeholder 2"/>
          <p:cNvSpPr txBox="1">
            <a:spLocks/>
          </p:cNvSpPr>
          <p:nvPr/>
        </p:nvSpPr>
        <p:spPr>
          <a:xfrm>
            <a:off x="842612" y="4031087"/>
            <a:ext cx="9485419" cy="2404882"/>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a:buNone/>
            </a:pPr>
            <a:r>
              <a:rPr lang="en-US" sz="2400" dirty="0" smtClean="0"/>
              <a:t>   </a:t>
            </a:r>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Nội</a:t>
            </a:r>
            <a:r>
              <a:rPr lang="en-US" sz="2400" dirty="0">
                <a:latin typeface="Times New Roman" pitchFamily="18" charset="0"/>
                <a:cs typeface="Times New Roman" pitchFamily="18" charset="0"/>
              </a:rPr>
              <a:t> dung </a:t>
            </a:r>
            <a:r>
              <a:rPr lang="en-US" sz="2400" dirty="0" err="1">
                <a:latin typeface="Times New Roman" pitchFamily="18" charset="0"/>
                <a:cs typeface="Times New Roman" pitchFamily="18" charset="0"/>
              </a:rPr>
              <a:t>tham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quan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ngoại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tính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giáo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dục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tổng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hợp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đối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như</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giáo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dục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lòng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yêu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thiên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nhiên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quê</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hương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đất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nước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giáo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dục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truyền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thống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mạng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truyền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thống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lịch</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sử</a:t>
            </a:r>
            <a:r>
              <a:rPr lang="en-US" sz="2400" dirty="0" smtClean="0">
                <a:latin typeface="Times New Roman" pitchFamily="18" charset="0"/>
                <a:cs typeface="Times New Roman" pitchFamily="18" charset="0"/>
              </a:rPr>
              <a:t>.</a:t>
            </a:r>
          </a:p>
          <a:p>
            <a:pPr marL="0" indent="0" algn="just">
              <a:buNone/>
            </a:pPr>
            <a:r>
              <a:rPr lang="en-US" sz="2400" dirty="0" smtClean="0">
                <a:latin typeface="Times New Roman" pitchFamily="18" charset="0"/>
                <a:cs typeface="Times New Roman" pitchFamily="18" charset="0"/>
              </a:rPr>
              <a:t>(</a:t>
            </a:r>
            <a:r>
              <a:rPr lang="en-US" sz="2400" dirty="0" err="1" smtClean="0">
                <a:latin typeface="Times New Roman" pitchFamily="18" charset="0"/>
                <a:cs typeface="Times New Roman" pitchFamily="18" charset="0"/>
              </a:rPr>
              <a:t>Tham</a:t>
            </a:r>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quan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danh</a:t>
            </a:r>
            <a:r>
              <a:rPr lang="en-US" sz="2400" dirty="0">
                <a:latin typeface="Times New Roman" pitchFamily="18" charset="0"/>
                <a:cs typeface="Times New Roman" pitchFamily="18" charset="0"/>
              </a:rPr>
              <a:t> lam </a:t>
            </a:r>
            <a:r>
              <a:rPr lang="en-US" sz="2400" dirty="0" err="1">
                <a:latin typeface="Times New Roman" pitchFamily="18" charset="0"/>
                <a:cs typeface="Times New Roman" pitchFamily="18" charset="0"/>
              </a:rPr>
              <a:t>thắng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cảnh</a:t>
            </a:r>
            <a:r>
              <a:rPr lang="en-US" sz="2400" dirty="0">
                <a:latin typeface="Times New Roman" pitchFamily="18" charset="0"/>
                <a:cs typeface="Times New Roman" pitchFamily="18" charset="0"/>
              </a:rPr>
              <a:t>, di </a:t>
            </a:r>
            <a:r>
              <a:rPr lang="en-US" sz="2400" dirty="0" err="1">
                <a:latin typeface="Times New Roman" pitchFamily="18" charset="0"/>
                <a:cs typeface="Times New Roman" pitchFamily="18" charset="0"/>
              </a:rPr>
              <a:t>tích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lịch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sử</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văn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hóa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Tham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quan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trình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cộng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máy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xí</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nghiệp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Tham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quan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sở</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sản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xuất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nghề</a:t>
            </a:r>
            <a:r>
              <a:rPr lang="en-US" sz="2400" dirty="0" smtClean="0">
                <a:latin typeface="Times New Roman" pitchFamily="18" charset="0"/>
                <a:cs typeface="Times New Roman" pitchFamily="18" charset="0"/>
              </a:rPr>
              <a:t>;..) </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2843656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down)">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wipe(down)">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circle(in)">
                                      <p:cBhvr>
                                        <p:cTn id="2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9702" y="566670"/>
            <a:ext cx="9495575" cy="1545465"/>
          </a:xfrm>
        </p:spPr>
        <p:txBody>
          <a:bodyPr>
            <a:noAutofit/>
          </a:bodyPr>
          <a:lstStyle/>
          <a:p>
            <a:r>
              <a:rPr lang="en-US" sz="2400" b="1" dirty="0">
                <a:solidFill>
                  <a:schemeClr val="tx1"/>
                </a:solidFill>
                <a:latin typeface="Times New Roman" pitchFamily="18" charset="0"/>
                <a:cs typeface="Times New Roman" pitchFamily="18" charset="0"/>
              </a:rPr>
              <a:t>6. </a:t>
            </a:r>
            <a:r>
              <a:rPr lang="en-US" sz="2400" b="1" dirty="0" err="1">
                <a:solidFill>
                  <a:schemeClr val="tx1"/>
                </a:solidFill>
                <a:latin typeface="Times New Roman" pitchFamily="18" charset="0"/>
                <a:cs typeface="Times New Roman" pitchFamily="18" charset="0"/>
              </a:rPr>
              <a:t>Hội</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thi</a:t>
            </a:r>
            <a:r>
              <a:rPr lang="en-US" sz="2400" b="1" dirty="0">
                <a:solidFill>
                  <a:schemeClr val="tx1"/>
                </a:solidFill>
                <a:latin typeface="Times New Roman" pitchFamily="18" charset="0"/>
                <a:cs typeface="Times New Roman" pitchFamily="18" charset="0"/>
              </a:rPr>
              <a:t> / </a:t>
            </a:r>
            <a:r>
              <a:rPr lang="en-US" sz="2400" b="1" dirty="0" err="1">
                <a:solidFill>
                  <a:schemeClr val="tx1"/>
                </a:solidFill>
                <a:latin typeface="Times New Roman" pitchFamily="18" charset="0"/>
                <a:cs typeface="Times New Roman" pitchFamily="18" charset="0"/>
              </a:rPr>
              <a:t>cuộc</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thi</a:t>
            </a:r>
            <a:r>
              <a:rPr lang="en-US" sz="2400" dirty="0">
                <a:solidFill>
                  <a:schemeClr val="tx1"/>
                </a:solidFill>
                <a:latin typeface="Times New Roman" pitchFamily="18" charset="0"/>
                <a:cs typeface="Times New Roman" pitchFamily="18" charset="0"/>
              </a:rPr>
              <a:t/>
            </a:r>
            <a:br>
              <a:rPr lang="en-US" sz="2400" dirty="0">
                <a:solidFill>
                  <a:schemeClr val="tx1"/>
                </a:solidFill>
                <a:latin typeface="Times New Roman" pitchFamily="18" charset="0"/>
                <a:cs typeface="Times New Roman" pitchFamily="18" charset="0"/>
              </a:rPr>
            </a:b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Hội</a:t>
            </a:r>
            <a:r>
              <a:rPr lang="en-US" sz="2400" dirty="0" smtClean="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thi</a:t>
            </a:r>
            <a:r>
              <a:rPr lang="en-US" sz="2400" dirty="0">
                <a:solidFill>
                  <a:schemeClr val="tx1"/>
                </a:solidFill>
                <a:latin typeface="Times New Roman" pitchFamily="18" charset="0"/>
                <a:cs typeface="Times New Roman" pitchFamily="18" charset="0"/>
              </a:rPr>
              <a:t>/</a:t>
            </a:r>
            <a:r>
              <a:rPr lang="en-US" sz="2400" dirty="0" err="1">
                <a:solidFill>
                  <a:schemeClr val="tx1"/>
                </a:solidFill>
                <a:latin typeface="Times New Roman" pitchFamily="18" charset="0"/>
                <a:cs typeface="Times New Roman" pitchFamily="18" charset="0"/>
              </a:rPr>
              <a:t>cuộc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thi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là</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một</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trong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những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hình</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thức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tổ</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chức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hoạt</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động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hấp</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dẫn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lôi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cuốn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học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sinh</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và</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đạt</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hiệu</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quả</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cao</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trong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việc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tập</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hợp</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giáo</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dục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rèn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luyện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và</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định</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hướng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giá</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trị</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cho</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tuổi</a:t>
            </a:r>
            <a:r>
              <a:rPr lang="en-US" sz="2400" dirty="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trẻ</a:t>
            </a:r>
            <a:r>
              <a:rPr lang="en-US" sz="2400" dirty="0">
                <a:solidFill>
                  <a:schemeClr val="tx1"/>
                </a:solidFill>
                <a:latin typeface="Times New Roman" pitchFamily="18" charset="0"/>
                <a:cs typeface="Times New Roman" pitchFamily="18" charset="0"/>
              </a:rPr>
              <a:t>.</a:t>
            </a:r>
          </a:p>
        </p:txBody>
      </p:sp>
      <p:sp>
        <p:nvSpPr>
          <p:cNvPr id="3" name="Content Placeholder 2"/>
          <p:cNvSpPr>
            <a:spLocks noGrp="1"/>
          </p:cNvSpPr>
          <p:nvPr>
            <p:ph idx="1"/>
          </p:nvPr>
        </p:nvSpPr>
        <p:spPr>
          <a:xfrm>
            <a:off x="682580" y="2245772"/>
            <a:ext cx="9622005" cy="1841679"/>
          </a:xfrm>
        </p:spPr>
        <p:txBody>
          <a:bodyPr>
            <a:noAutofit/>
          </a:bodyPr>
          <a:lstStyle/>
          <a:p>
            <a:pPr marL="0" indent="0" algn="just">
              <a:buNone/>
            </a:pPr>
            <a:r>
              <a:rPr lang="en-US" sz="2400" dirty="0" smtClean="0"/>
              <a:t>    - </a:t>
            </a:r>
            <a:r>
              <a:rPr lang="en-US" sz="2400" dirty="0" err="1">
                <a:latin typeface="Times New Roman" pitchFamily="18" charset="0"/>
                <a:cs typeface="Times New Roman" pitchFamily="18" charset="0"/>
              </a:rPr>
              <a:t>Mục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đích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tổ</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chức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hội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thi</a:t>
            </a:r>
            <a:r>
              <a:rPr lang="en-US" sz="2400" dirty="0">
                <a:latin typeface="Times New Roman" pitchFamily="18" charset="0"/>
                <a:cs typeface="Times New Roman" pitchFamily="18" charset="0"/>
              </a:rPr>
              <a:t>/</a:t>
            </a:r>
            <a:r>
              <a:rPr lang="en-US" sz="2400" dirty="0" err="1">
                <a:latin typeface="Times New Roman" pitchFamily="18" charset="0"/>
                <a:cs typeface="Times New Roman" pitchFamily="18" charset="0"/>
              </a:rPr>
              <a:t>cuộc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nhằm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lôi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cuốn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tham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một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chủ</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động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tích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cực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hoạt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động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giáo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dục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trường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đáp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ứng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cầu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về</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vui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giải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trí</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hút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tài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năng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sự</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sáng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tạo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sinh</a:t>
            </a:r>
            <a:r>
              <a:rPr lang="en-US" sz="2400" dirty="0">
                <a:latin typeface="Times New Roman" pitchFamily="18" charset="0"/>
                <a:cs typeface="Times New Roman" pitchFamily="18" charset="0"/>
              </a:rPr>
              <a:t>; </a:t>
            </a:r>
          </a:p>
        </p:txBody>
      </p:sp>
      <p:sp>
        <p:nvSpPr>
          <p:cNvPr id="4" name="Content Placeholder 2"/>
          <p:cNvSpPr txBox="1">
            <a:spLocks/>
          </p:cNvSpPr>
          <p:nvPr/>
        </p:nvSpPr>
        <p:spPr>
          <a:xfrm>
            <a:off x="842612" y="4031087"/>
            <a:ext cx="9461973" cy="2202288"/>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a:buNone/>
            </a:pPr>
            <a:r>
              <a:rPr lang="en-US" sz="2400" dirty="0" smtClean="0"/>
              <a:t>   </a:t>
            </a:r>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Hội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thi</a:t>
            </a:r>
            <a:r>
              <a:rPr lang="en-US" sz="2400" dirty="0">
                <a:latin typeface="Times New Roman" pitchFamily="18" charset="0"/>
                <a:cs typeface="Times New Roman" pitchFamily="18" charset="0"/>
              </a:rPr>
              <a:t>/</a:t>
            </a:r>
            <a:r>
              <a:rPr lang="en-US" sz="2400" dirty="0" err="1">
                <a:latin typeface="Times New Roman" pitchFamily="18" charset="0"/>
                <a:cs typeface="Times New Roman" pitchFamily="18" charset="0"/>
              </a:rPr>
              <a:t>cuộc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được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thực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dưới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nhiều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hình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thức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nhau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như</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vẽ</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viết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tìm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hiểu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đố</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vui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giải</a:t>
            </a:r>
            <a:r>
              <a:rPr lang="en-US" sz="2400" dirty="0">
                <a:latin typeface="Times New Roman" pitchFamily="18" charset="0"/>
                <a:cs typeface="Times New Roman" pitchFamily="18" charset="0"/>
              </a:rPr>
              <a:t> ô </a:t>
            </a:r>
            <a:r>
              <a:rPr lang="en-US" sz="2400" dirty="0" err="1">
                <a:latin typeface="Times New Roman" pitchFamily="18" charset="0"/>
                <a:cs typeface="Times New Roman" pitchFamily="18" charset="0"/>
              </a:rPr>
              <a:t>chữ</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tiểu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phẩm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trang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chuyện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chụp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ảnh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chuyện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theo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tranh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sáng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bài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hội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tập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hội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trang</a:t>
            </a:r>
            <a:r>
              <a:rPr lang="en-US" sz="2400" dirty="0">
                <a:latin typeface="Times New Roman" pitchFamily="18" charset="0"/>
                <a:cs typeface="Times New Roman" pitchFamily="18" charset="0"/>
              </a:rPr>
              <a:t>, </a:t>
            </a:r>
          </a:p>
        </p:txBody>
      </p:sp>
    </p:spTree>
    <p:extLst>
      <p:ext uri="{BB962C8B-B14F-4D97-AF65-F5344CB8AC3E}">
        <p14:creationId xmlns:p14="http://schemas.microsoft.com/office/powerpoint/2010/main" val="1327314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down)">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circle(in)">
                                      <p:cBhvr>
                                        <p:cTn id="16"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9703" y="566670"/>
            <a:ext cx="9412144" cy="1545465"/>
          </a:xfrm>
        </p:spPr>
        <p:txBody>
          <a:bodyPr>
            <a:noAutofit/>
          </a:bodyPr>
          <a:lstStyle/>
          <a:p>
            <a:r>
              <a:rPr lang="en-US" sz="2400" b="1" dirty="0">
                <a:solidFill>
                  <a:schemeClr val="tx1"/>
                </a:solidFill>
                <a:latin typeface="Times New Roman" pitchFamily="18" charset="0"/>
                <a:cs typeface="Times New Roman" pitchFamily="18" charset="0"/>
              </a:rPr>
              <a:t>7. </a:t>
            </a:r>
            <a:r>
              <a:rPr lang="en-US" sz="2400" b="1" dirty="0" err="1">
                <a:solidFill>
                  <a:schemeClr val="tx1"/>
                </a:solidFill>
                <a:latin typeface="Times New Roman" pitchFamily="18" charset="0"/>
                <a:cs typeface="Times New Roman" pitchFamily="18" charset="0"/>
              </a:rPr>
              <a:t>Tổ</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chức</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sự</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kiện</a:t>
            </a:r>
            <a:r>
              <a:rPr lang="en-US" sz="2400" dirty="0">
                <a:solidFill>
                  <a:schemeClr val="tx1"/>
                </a:solidFill>
                <a:latin typeface="Times New Roman" pitchFamily="18" charset="0"/>
                <a:cs typeface="Times New Roman" pitchFamily="18" charset="0"/>
              </a:rPr>
              <a:t/>
            </a:r>
            <a:br>
              <a:rPr lang="en-US" sz="2400" dirty="0">
                <a:solidFill>
                  <a:schemeClr val="tx1"/>
                </a:solidFill>
                <a:latin typeface="Times New Roman" pitchFamily="18" charset="0"/>
                <a:cs typeface="Times New Roman" pitchFamily="18" charset="0"/>
              </a:rPr>
            </a:b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Tổ</a:t>
            </a:r>
            <a:r>
              <a:rPr lang="en-US" sz="2400" dirty="0" smtClean="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chức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sự</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kiện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trong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nhà</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trường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phổ</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thông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là</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một</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hoạt</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động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tạo</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cơ</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hội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cho</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học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sinh</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được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thể</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hiện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những</a:t>
            </a:r>
            <a:r>
              <a:rPr lang="en-US" sz="2400" dirty="0">
                <a:solidFill>
                  <a:schemeClr val="tx1"/>
                </a:solidFill>
                <a:latin typeface="Times New Roman" pitchFamily="18" charset="0"/>
                <a:cs typeface="Times New Roman" pitchFamily="18" charset="0"/>
              </a:rPr>
              <a:t> ý </a:t>
            </a:r>
            <a:r>
              <a:rPr lang="en-US" sz="2400" dirty="0" err="1">
                <a:solidFill>
                  <a:schemeClr val="tx1"/>
                </a:solidFill>
                <a:latin typeface="Times New Roman" pitchFamily="18" charset="0"/>
                <a:cs typeface="Times New Roman" pitchFamily="18" charset="0"/>
              </a:rPr>
              <a:t>tưởng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khả</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năng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sáng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tạo</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của</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mình</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thể</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hiện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năng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lực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tổ</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chức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hoạt</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động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thực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hiện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và</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kiểm</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tra</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giám</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sát</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hoạt</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động</a:t>
            </a:r>
            <a:r>
              <a:rPr lang="en-US" sz="2400" dirty="0">
                <a:solidFill>
                  <a:schemeClr val="tx1"/>
                </a:solidFill>
                <a:latin typeface="Times New Roman" pitchFamily="18" charset="0"/>
                <a:cs typeface="Times New Roman" pitchFamily="18" charset="0"/>
              </a:rPr>
              <a:t>. </a:t>
            </a:r>
          </a:p>
        </p:txBody>
      </p:sp>
      <p:sp>
        <p:nvSpPr>
          <p:cNvPr id="3" name="Content Placeholder 2"/>
          <p:cNvSpPr>
            <a:spLocks noGrp="1"/>
          </p:cNvSpPr>
          <p:nvPr>
            <p:ph idx="1"/>
          </p:nvPr>
        </p:nvSpPr>
        <p:spPr>
          <a:xfrm>
            <a:off x="842612" y="2461846"/>
            <a:ext cx="9215788" cy="1582616"/>
          </a:xfrm>
        </p:spPr>
        <p:txBody>
          <a:bodyPr>
            <a:noAutofit/>
          </a:bodyPr>
          <a:lstStyle/>
          <a:p>
            <a:pPr marL="0" indent="0" algn="just">
              <a:buNone/>
            </a:pPr>
            <a:r>
              <a:rPr lang="en-US" sz="2400" dirty="0" smtClean="0"/>
              <a:t>    </a:t>
            </a:r>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Mục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đích</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tổ</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chức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hoạt</a:t>
            </a:r>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động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tổ</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chức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sự</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kiện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được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rèn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luyện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tính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tỉ</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mỉ</a:t>
            </a:r>
            <a:r>
              <a:rPr lang="en-US" sz="2400" dirty="0">
                <a:latin typeface="Times New Roman" pitchFamily="18" charset="0"/>
                <a:cs typeface="Times New Roman" pitchFamily="18" charset="0"/>
              </a:rPr>
              <a:t>, chi </a:t>
            </a:r>
            <a:r>
              <a:rPr lang="en-US" sz="2400" dirty="0" err="1">
                <a:latin typeface="Times New Roman" pitchFamily="18" charset="0"/>
                <a:cs typeface="Times New Roman" pitchFamily="18" charset="0"/>
              </a:rPr>
              <a:t>tiết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đầu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óc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tổ</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chức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tính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năng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động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nhanh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nhẹn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kiên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nhẫn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năng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thiết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lập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mối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quan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hệ</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tốt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năng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việc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theo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nhóm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sức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khỏe</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niềm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đam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mê</a:t>
            </a:r>
            <a:r>
              <a:rPr lang="en-US" sz="2400" dirty="0">
                <a:latin typeface="Times New Roman" pitchFamily="18" charset="0"/>
                <a:cs typeface="Times New Roman" pitchFamily="18" charset="0"/>
              </a:rPr>
              <a:t>.</a:t>
            </a:r>
          </a:p>
        </p:txBody>
      </p:sp>
      <p:sp>
        <p:nvSpPr>
          <p:cNvPr id="4" name="Content Placeholder 2"/>
          <p:cNvSpPr txBox="1">
            <a:spLocks/>
          </p:cNvSpPr>
          <p:nvPr/>
        </p:nvSpPr>
        <p:spPr>
          <a:xfrm>
            <a:off x="842612" y="4044462"/>
            <a:ext cx="9321296" cy="2188913"/>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a:buNone/>
            </a:pPr>
            <a:r>
              <a:rPr lang="en-US" sz="2400" dirty="0" smtClean="0"/>
              <a:t>   </a:t>
            </a:r>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sự</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kiện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tổ</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chức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trong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trường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như</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Lễ</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khai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lễ</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nhập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lễ</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tốt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nghiệp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lễ</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kỉ</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niệm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lễ</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chúc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mừng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buổi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triển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lãm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buổi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thiệu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hội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thảo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khoa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hội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diễn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nghệ</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thuật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hoạt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động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đánh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lực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kiểm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hình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chất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hội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dục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thao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hội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đấu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giao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hữu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Hoạt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động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tập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thực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tế</a:t>
            </a:r>
            <a:r>
              <a:rPr lang="en-US" sz="2400" dirty="0">
                <a:latin typeface="Times New Roman" pitchFamily="18" charset="0"/>
                <a:cs typeface="Times New Roman" pitchFamily="18" charset="0"/>
              </a:rPr>
              <a:t>, du </a:t>
            </a:r>
            <a:r>
              <a:rPr lang="en-US" sz="2400" dirty="0" err="1">
                <a:latin typeface="Times New Roman" pitchFamily="18" charset="0"/>
                <a:cs typeface="Times New Roman" pitchFamily="18" charset="0"/>
              </a:rPr>
              <a:t>lịch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khảo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thực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tế</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điều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thuật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Hoạt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động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tìm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hiểu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về</a:t>
            </a:r>
            <a:r>
              <a:rPr lang="en-US" sz="2400" dirty="0">
                <a:latin typeface="Times New Roman" pitchFamily="18" charset="0"/>
                <a:cs typeface="Times New Roman" pitchFamily="18" charset="0"/>
              </a:rPr>
              <a:t> di </a:t>
            </a:r>
            <a:r>
              <a:rPr lang="en-US" sz="2400" dirty="0" err="1">
                <a:latin typeface="Times New Roman" pitchFamily="18" charset="0"/>
                <a:cs typeface="Times New Roman" pitchFamily="18" charset="0"/>
              </a:rPr>
              <a:t>sản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văn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hóa</a:t>
            </a:r>
            <a:r>
              <a:rPr lang="en-US" sz="2400" dirty="0" smtClean="0">
                <a:latin typeface="Times New Roman" pitchFamily="18" charset="0"/>
                <a:cs typeface="Times New Roman" pitchFamily="18" charset="0"/>
              </a:rPr>
              <a:t>, ...</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1090674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down)">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circle(in)">
                                      <p:cBhvr>
                                        <p:cTn id="16"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9703" y="566670"/>
            <a:ext cx="9130790" cy="1545465"/>
          </a:xfrm>
        </p:spPr>
        <p:txBody>
          <a:bodyPr>
            <a:noAutofit/>
          </a:bodyPr>
          <a:lstStyle/>
          <a:p>
            <a:r>
              <a:rPr lang="en-US" sz="2400" b="1" dirty="0">
                <a:solidFill>
                  <a:schemeClr val="tx1"/>
                </a:solidFill>
                <a:latin typeface="Times New Roman" pitchFamily="18" charset="0"/>
                <a:cs typeface="Times New Roman" pitchFamily="18" charset="0"/>
              </a:rPr>
              <a:t>8. </a:t>
            </a:r>
            <a:r>
              <a:rPr lang="en-US" sz="2400" b="1" dirty="0" err="1">
                <a:solidFill>
                  <a:schemeClr val="tx1"/>
                </a:solidFill>
                <a:latin typeface="Times New Roman" pitchFamily="18" charset="0"/>
                <a:cs typeface="Times New Roman" pitchFamily="18" charset="0"/>
              </a:rPr>
              <a:t>Hoạt</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động</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giao</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lưu</a:t>
            </a:r>
            <a:r>
              <a:rPr lang="en-US" sz="2400" dirty="0">
                <a:solidFill>
                  <a:schemeClr val="tx1"/>
                </a:solidFill>
                <a:latin typeface="Times New Roman" pitchFamily="18" charset="0"/>
                <a:cs typeface="Times New Roman" pitchFamily="18" charset="0"/>
              </a:rPr>
              <a:t/>
            </a:r>
            <a:br>
              <a:rPr lang="en-US" sz="2400" dirty="0">
                <a:solidFill>
                  <a:schemeClr val="tx1"/>
                </a:solidFill>
                <a:latin typeface="Times New Roman" pitchFamily="18" charset="0"/>
                <a:cs typeface="Times New Roman" pitchFamily="18" charset="0"/>
              </a:rPr>
            </a:b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Giao</a:t>
            </a:r>
            <a:r>
              <a:rPr lang="en-US" sz="2400" dirty="0" smtClean="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lưu</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là</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một</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hình</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thức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tổ</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chức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giáo</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dục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nhằm</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tạo</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ra</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các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điều</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kiện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cần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thiết</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để</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cho</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học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sinh</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được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tiếp</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xúc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trò</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chuyện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và</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trao</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đổi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thông</a:t>
            </a:r>
            <a:r>
              <a:rPr lang="en-US" sz="2400" dirty="0">
                <a:solidFill>
                  <a:schemeClr val="tx1"/>
                </a:solidFill>
                <a:latin typeface="Times New Roman" pitchFamily="18" charset="0"/>
                <a:cs typeface="Times New Roman" pitchFamily="18" charset="0"/>
              </a:rPr>
              <a:t> tin </a:t>
            </a:r>
            <a:r>
              <a:rPr lang="en-US" sz="2400" dirty="0" err="1">
                <a:solidFill>
                  <a:schemeClr val="tx1"/>
                </a:solidFill>
                <a:latin typeface="Times New Roman" pitchFamily="18" charset="0"/>
                <a:cs typeface="Times New Roman" pitchFamily="18" charset="0"/>
              </a:rPr>
              <a:t>với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những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nhân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vật</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điển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hình</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trong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các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lĩnh</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vực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hoạt</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động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nào</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đó</a:t>
            </a:r>
            <a:r>
              <a:rPr lang="en-US" sz="2400" dirty="0">
                <a:solidFill>
                  <a:schemeClr val="tx1"/>
                </a:solidFill>
                <a:latin typeface="Times New Roman" pitchFamily="18" charset="0"/>
                <a:cs typeface="Times New Roman" pitchFamily="18" charset="0"/>
              </a:rPr>
              <a:t>. </a:t>
            </a:r>
            <a:r>
              <a:rPr lang="en-US" sz="2400" dirty="0" smtClean="0">
                <a:solidFill>
                  <a:schemeClr val="tx1"/>
                </a:solidFill>
                <a:latin typeface="Times New Roman" pitchFamily="18" charset="0"/>
                <a:cs typeface="Times New Roman" pitchFamily="18" charset="0"/>
              </a:rPr>
              <a:t> </a:t>
            </a:r>
            <a:endParaRPr lang="en-US" sz="2400" dirty="0">
              <a:solidFill>
                <a:schemeClr val="tx1"/>
              </a:solidFill>
              <a:latin typeface="Times New Roman" pitchFamily="18" charset="0"/>
              <a:cs typeface="Times New Roman" pitchFamily="18" charset="0"/>
            </a:endParaRPr>
          </a:p>
        </p:txBody>
      </p:sp>
      <p:sp>
        <p:nvSpPr>
          <p:cNvPr id="3" name="Content Placeholder 2"/>
          <p:cNvSpPr>
            <a:spLocks noGrp="1"/>
          </p:cNvSpPr>
          <p:nvPr>
            <p:ph idx="1"/>
          </p:nvPr>
        </p:nvSpPr>
        <p:spPr>
          <a:xfrm>
            <a:off x="726831" y="2203938"/>
            <a:ext cx="9097108" cy="1196085"/>
          </a:xfrm>
        </p:spPr>
        <p:txBody>
          <a:bodyPr>
            <a:noAutofit/>
          </a:bodyPr>
          <a:lstStyle/>
          <a:p>
            <a:pPr marL="0" indent="0" algn="just">
              <a:buNone/>
            </a:pPr>
            <a:r>
              <a:rPr lang="en-US" sz="2400" dirty="0" smtClean="0"/>
              <a:t>    </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Mục</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đích</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giúp</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các</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em</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có</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tình</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cảm</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và</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thái</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độ</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phù</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hợp</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có</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được</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những</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lời</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khuyên</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đúng</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đắn</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để</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vươn</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lên</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trong</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học</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tập</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rèn</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luyện</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và</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hoàn</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thiện</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nhân</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cách</a:t>
            </a:r>
            <a:r>
              <a:rPr lang="en-US" sz="2400" dirty="0" smtClean="0">
                <a:solidFill>
                  <a:schemeClr val="tx1"/>
                </a:solidFill>
                <a:latin typeface="Times New Roman" pitchFamily="18" charset="0"/>
                <a:cs typeface="Times New Roman" pitchFamily="18" charset="0"/>
              </a:rPr>
              <a:t>. </a:t>
            </a:r>
            <a:endParaRPr lang="en-US" sz="2400" dirty="0">
              <a:solidFill>
                <a:schemeClr val="tx1"/>
              </a:solidFill>
              <a:latin typeface="Times New Roman" pitchFamily="18" charset="0"/>
              <a:cs typeface="Times New Roman" pitchFamily="18" charset="0"/>
            </a:endParaRPr>
          </a:p>
        </p:txBody>
      </p:sp>
      <p:sp>
        <p:nvSpPr>
          <p:cNvPr id="4" name="Content Placeholder 2"/>
          <p:cNvSpPr txBox="1">
            <a:spLocks/>
          </p:cNvSpPr>
          <p:nvPr/>
        </p:nvSpPr>
        <p:spPr>
          <a:xfrm>
            <a:off x="842612" y="3400023"/>
            <a:ext cx="9309573" cy="3141454"/>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US" sz="2400" dirty="0" smtClean="0"/>
              <a:t>   </a:t>
            </a:r>
            <a:r>
              <a:rPr lang="en-US" sz="2400" dirty="0" smtClean="0">
                <a:solidFill>
                  <a:schemeClr val="tx1"/>
                </a:solidFill>
              </a:rPr>
              <a:t>- </a:t>
            </a:r>
            <a:r>
              <a:rPr lang="en-US" sz="2400" dirty="0" err="1" smtClean="0">
                <a:solidFill>
                  <a:schemeClr val="tx1"/>
                </a:solidFill>
                <a:latin typeface="Times New Roman" pitchFamily="18" charset="0"/>
                <a:cs typeface="Times New Roman" pitchFamily="18" charset="0"/>
              </a:rPr>
              <a:t>Đặc</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trưng</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của</a:t>
            </a:r>
            <a:r>
              <a:rPr lang="en-US" sz="2400" dirty="0" smtClean="0">
                <a:solidFill>
                  <a:schemeClr val="tx1"/>
                </a:solidFill>
                <a:latin typeface="Times New Roman" pitchFamily="18" charset="0"/>
                <a:cs typeface="Times New Roman" pitchFamily="18" charset="0"/>
              </a:rPr>
              <a:t> HĐ </a:t>
            </a:r>
            <a:r>
              <a:rPr lang="en-US" sz="2400" dirty="0" err="1" smtClean="0">
                <a:solidFill>
                  <a:schemeClr val="tx1"/>
                </a:solidFill>
                <a:latin typeface="Times New Roman" pitchFamily="18" charset="0"/>
                <a:cs typeface="Times New Roman" pitchFamily="18" charset="0"/>
              </a:rPr>
              <a:t>giao</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lưu</a:t>
            </a:r>
            <a:r>
              <a:rPr lang="en-US" sz="2400" dirty="0" smtClean="0">
                <a:solidFill>
                  <a:schemeClr val="tx1"/>
                </a:solidFill>
                <a:latin typeface="Times New Roman" pitchFamily="18" charset="0"/>
                <a:cs typeface="Times New Roman" pitchFamily="18" charset="0"/>
              </a:rPr>
              <a:t>:</a:t>
            </a:r>
            <a:br>
              <a:rPr lang="en-US" sz="2400" dirty="0" smtClean="0">
                <a:solidFill>
                  <a:schemeClr val="tx1"/>
                </a:solidFill>
                <a:latin typeface="Times New Roman" pitchFamily="18" charset="0"/>
                <a:cs typeface="Times New Roman" pitchFamily="18" charset="0"/>
              </a:rPr>
            </a:br>
            <a:r>
              <a:rPr lang="en-US" sz="2400" dirty="0" smtClean="0">
                <a:solidFill>
                  <a:schemeClr val="tx1"/>
                </a:solidFill>
                <a:latin typeface="Times New Roman" pitchFamily="18" charset="0"/>
                <a:cs typeface="Times New Roman" pitchFamily="18" charset="0"/>
              </a:rPr>
              <a:t>	+ </a:t>
            </a:r>
            <a:r>
              <a:rPr lang="en-US" sz="2400" dirty="0" err="1" smtClean="0">
                <a:solidFill>
                  <a:schemeClr val="tx1"/>
                </a:solidFill>
                <a:latin typeface="Times New Roman" pitchFamily="18" charset="0"/>
                <a:cs typeface="Times New Roman" pitchFamily="18" charset="0"/>
              </a:rPr>
              <a:t>Phải</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có</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đối</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tượng</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giao</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lưu</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cá</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nhân</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xuất</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sắc</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là</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tấm</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gương</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cho</a:t>
            </a:r>
            <a:r>
              <a:rPr lang="en-US" sz="2400" dirty="0" smtClean="0">
                <a:solidFill>
                  <a:schemeClr val="tx1"/>
                </a:solidFill>
                <a:latin typeface="Times New Roman" pitchFamily="18" charset="0"/>
                <a:cs typeface="Times New Roman" pitchFamily="18" charset="0"/>
              </a:rPr>
              <a:t> HS </a:t>
            </a:r>
            <a:r>
              <a:rPr lang="en-US" sz="2400" dirty="0" err="1" smtClean="0">
                <a:solidFill>
                  <a:schemeClr val="tx1"/>
                </a:solidFill>
                <a:latin typeface="Times New Roman" pitchFamily="18" charset="0"/>
                <a:cs typeface="Times New Roman" pitchFamily="18" charset="0"/>
              </a:rPr>
              <a:t>noi</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theo.</a:t>
            </a:r>
            <a:r>
              <a:rPr lang="en-US" sz="2400" dirty="0" smtClean="0">
                <a:solidFill>
                  <a:schemeClr val="tx1"/>
                </a:solidFill>
                <a:latin typeface="Times New Roman" pitchFamily="18" charset="0"/>
                <a:cs typeface="Times New Roman" pitchFamily="18" charset="0"/>
              </a:rPr>
              <a:t>)</a:t>
            </a:r>
          </a:p>
          <a:p>
            <a:pPr marL="0" indent="0">
              <a:buNone/>
            </a:pPr>
            <a:r>
              <a:rPr lang="en-US" sz="2400" dirty="0">
                <a:solidFill>
                  <a:schemeClr val="tx1"/>
                </a:solidFill>
                <a:latin typeface="Times New Roman" pitchFamily="18" charset="0"/>
                <a:cs typeface="Times New Roman" pitchFamily="18" charset="0"/>
              </a:rPr>
              <a:t>	</a:t>
            </a:r>
            <a:r>
              <a:rPr lang="en-US" sz="2400" dirty="0" smtClean="0">
                <a:solidFill>
                  <a:schemeClr val="tx1"/>
                </a:solidFill>
                <a:latin typeface="Times New Roman" pitchFamily="18" charset="0"/>
                <a:cs typeface="Times New Roman" pitchFamily="18" charset="0"/>
              </a:rPr>
              <a:t>+ Thu </a:t>
            </a:r>
            <a:r>
              <a:rPr lang="en-US" sz="2400" dirty="0" err="1" smtClean="0">
                <a:solidFill>
                  <a:schemeClr val="tx1"/>
                </a:solidFill>
                <a:latin typeface="Times New Roman" pitchFamily="18" charset="0"/>
                <a:cs typeface="Times New Roman" pitchFamily="18" charset="0"/>
              </a:rPr>
              <a:t>hút</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sự</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tham</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gia</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đông</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đảo</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và</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tự</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nguyện</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của</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học</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sinh</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được</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học</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sinh</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quan</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tâm</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và</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hào</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hứng</a:t>
            </a:r>
            <a:r>
              <a:rPr lang="en-US" sz="2400" dirty="0" smtClean="0">
                <a:solidFill>
                  <a:schemeClr val="tx1"/>
                </a:solidFill>
                <a:latin typeface="Times New Roman" pitchFamily="18" charset="0"/>
                <a:cs typeface="Times New Roman" pitchFamily="18" charset="0"/>
              </a:rPr>
              <a:t>.</a:t>
            </a:r>
            <a:br>
              <a:rPr lang="en-US" sz="2400" dirty="0" smtClean="0">
                <a:solidFill>
                  <a:schemeClr val="tx1"/>
                </a:solidFill>
                <a:latin typeface="Times New Roman" pitchFamily="18" charset="0"/>
                <a:cs typeface="Times New Roman" pitchFamily="18" charset="0"/>
              </a:rPr>
            </a:br>
            <a:r>
              <a:rPr lang="en-US" sz="2400" dirty="0" smtClean="0">
                <a:solidFill>
                  <a:schemeClr val="tx1"/>
                </a:solidFill>
                <a:latin typeface="Times New Roman" pitchFamily="18" charset="0"/>
                <a:cs typeface="Times New Roman" pitchFamily="18" charset="0"/>
              </a:rPr>
              <a:t>	+ </a:t>
            </a:r>
            <a:r>
              <a:rPr lang="en-US" sz="2400" dirty="0" err="1" smtClean="0">
                <a:solidFill>
                  <a:schemeClr val="tx1"/>
                </a:solidFill>
                <a:latin typeface="Times New Roman" pitchFamily="18" charset="0"/>
                <a:cs typeface="Times New Roman" pitchFamily="18" charset="0"/>
              </a:rPr>
              <a:t>Phải</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có</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sự</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trao</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đổi</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thông</a:t>
            </a:r>
            <a:r>
              <a:rPr lang="en-US" sz="2400" dirty="0" smtClean="0">
                <a:solidFill>
                  <a:schemeClr val="tx1"/>
                </a:solidFill>
                <a:latin typeface="Times New Roman" pitchFamily="18" charset="0"/>
                <a:cs typeface="Times New Roman" pitchFamily="18" charset="0"/>
              </a:rPr>
              <a:t> tin, </a:t>
            </a:r>
            <a:r>
              <a:rPr lang="en-US" sz="2400" dirty="0" err="1" smtClean="0">
                <a:solidFill>
                  <a:schemeClr val="tx1"/>
                </a:solidFill>
                <a:latin typeface="Times New Roman" pitchFamily="18" charset="0"/>
                <a:cs typeface="Times New Roman" pitchFamily="18" charset="0"/>
              </a:rPr>
              <a:t>những</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vấn</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đề</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trao</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đổi</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phải</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thiết</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thực</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liên</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quan</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đến</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lợi</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ích</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và</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hứng</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thú</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của</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học</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sinh</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đáp</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ứng</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nhu</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cầu</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của</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các</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em</a:t>
            </a:r>
            <a:r>
              <a:rPr lang="en-US" sz="2400" dirty="0" smtClean="0">
                <a:solidFill>
                  <a:schemeClr val="tx1"/>
                </a:solidFill>
                <a:latin typeface="Times New Roman" pitchFamily="18" charset="0"/>
                <a:cs typeface="Times New Roman" pitchFamily="18" charset="0"/>
              </a:rPr>
              <a:t>.</a:t>
            </a:r>
            <a:r>
              <a:rPr lang="en-US" sz="2400" dirty="0" smtClean="0">
                <a:solidFill>
                  <a:schemeClr val="tx1"/>
                </a:solidFill>
              </a:rPr>
              <a:t/>
            </a:r>
            <a:br>
              <a:rPr lang="en-US" sz="2400" dirty="0" smtClean="0">
                <a:solidFill>
                  <a:schemeClr val="tx1"/>
                </a:solidFill>
              </a:rPr>
            </a:br>
            <a:endParaRPr lang="en-US" sz="2400" dirty="0" smtClean="0">
              <a:solidFill>
                <a:schemeClr val="tx1"/>
              </a:solidFill>
            </a:endParaRPr>
          </a:p>
          <a:p>
            <a:pPr marL="0" indent="0">
              <a:buNone/>
            </a:pPr>
            <a:endParaRPr lang="en-US" sz="2400" dirty="0" smtClean="0"/>
          </a:p>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a:p>
            <a:pPr marL="0" indent="0">
              <a:buNone/>
            </a:pPr>
            <a:r>
              <a:rPr lang="en-US" sz="2400" dirty="0"/>
              <a:t>0</a:t>
            </a:r>
            <a:r>
              <a:rPr lang="en-US" sz="2400" dirty="0" smtClean="0"/>
              <a:t> </a:t>
            </a:r>
            <a:endParaRPr lang="en-US" sz="2400" dirty="0"/>
          </a:p>
        </p:txBody>
      </p:sp>
    </p:spTree>
    <p:extLst>
      <p:ext uri="{BB962C8B-B14F-4D97-AF65-F5344CB8AC3E}">
        <p14:creationId xmlns:p14="http://schemas.microsoft.com/office/powerpoint/2010/main" val="3586312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down)">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circle(in)">
                                      <p:cBhvr>
                                        <p:cTn id="16"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6825" y="618186"/>
            <a:ext cx="9591580" cy="1545465"/>
          </a:xfrm>
        </p:spPr>
        <p:txBody>
          <a:bodyPr>
            <a:noAutofit/>
          </a:bodyPr>
          <a:lstStyle/>
          <a:p>
            <a:r>
              <a:rPr lang="en-US" sz="2400" b="1" dirty="0" smtClean="0">
                <a:solidFill>
                  <a:schemeClr val="tx1"/>
                </a:solidFill>
                <a:latin typeface="Times New Roman" pitchFamily="18" charset="0"/>
                <a:cs typeface="Times New Roman" pitchFamily="18" charset="0"/>
              </a:rPr>
              <a:t>9. </a:t>
            </a:r>
            <a:r>
              <a:rPr lang="en-US" sz="2400" b="1" dirty="0" err="1" smtClean="0">
                <a:solidFill>
                  <a:schemeClr val="tx1"/>
                </a:solidFill>
                <a:latin typeface="Times New Roman" pitchFamily="18" charset="0"/>
                <a:cs typeface="Times New Roman" pitchFamily="18" charset="0"/>
              </a:rPr>
              <a:t>Hoạt</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động</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chiến</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dịch</a:t>
            </a:r>
            <a:r>
              <a:rPr lang="en-US" sz="2400" dirty="0" smtClean="0">
                <a:solidFill>
                  <a:schemeClr val="tx1"/>
                </a:solidFill>
                <a:latin typeface="Times New Roman" pitchFamily="18" charset="0"/>
                <a:cs typeface="Times New Roman" pitchFamily="18" charset="0"/>
              </a:rPr>
              <a:t/>
            </a:r>
            <a:br>
              <a:rPr lang="en-US" sz="2400" dirty="0" smtClean="0">
                <a:solidFill>
                  <a:schemeClr val="tx1"/>
                </a:solidFill>
                <a:latin typeface="Times New Roman" pitchFamily="18" charset="0"/>
                <a:cs typeface="Times New Roman" pitchFamily="18" charset="0"/>
              </a:rPr>
            </a:b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Hoạt</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động</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chiến</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dịch</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là</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hình</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thức</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tổ</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chức</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không</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chỉ</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tác</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động</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đến</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học</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sinh</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mà</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tới</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cả</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các</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thành</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viên</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cộng</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đồng</a:t>
            </a:r>
            <a:r>
              <a:rPr lang="en-US" sz="2400" dirty="0" smtClean="0">
                <a:solidFill>
                  <a:schemeClr val="tx1"/>
                </a:solidFill>
              </a:rPr>
              <a:t>. </a:t>
            </a:r>
            <a:endParaRPr lang="en-US" sz="2400" dirty="0">
              <a:solidFill>
                <a:schemeClr val="tx1"/>
              </a:solidFill>
            </a:endParaRPr>
          </a:p>
        </p:txBody>
      </p:sp>
      <p:sp>
        <p:nvSpPr>
          <p:cNvPr id="3" name="Content Placeholder 2"/>
          <p:cNvSpPr>
            <a:spLocks noGrp="1"/>
          </p:cNvSpPr>
          <p:nvPr>
            <p:ph idx="1"/>
          </p:nvPr>
        </p:nvSpPr>
        <p:spPr>
          <a:xfrm>
            <a:off x="643943" y="1957590"/>
            <a:ext cx="9604462" cy="2034862"/>
          </a:xfrm>
        </p:spPr>
        <p:txBody>
          <a:bodyPr>
            <a:noAutofit/>
          </a:bodyPr>
          <a:lstStyle/>
          <a:p>
            <a:pPr marL="0" indent="0" algn="just">
              <a:buNone/>
            </a:pPr>
            <a:r>
              <a:rPr lang="en-US" sz="2400" dirty="0" smtClean="0"/>
              <a:t>    </a:t>
            </a:r>
            <a:r>
              <a:rPr lang="en-US" sz="2400" dirty="0" smtClean="0">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Mỗi</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chiến</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dịch</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nên</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mang</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một</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chủ</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đề</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để</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định</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hướng</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cho</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các</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hoạt</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động</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như</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Chiến</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dịch</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giờ</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trái</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đất</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Chiến</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dịch</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làm</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sạch</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môi</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trường</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xung</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quanh</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trường</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học</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Chiến</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dịch</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ứng</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phó</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vơi</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biến</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đổi</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khí</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hậu</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Chiến</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dịch</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bảo</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vệ</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môi</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trường</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bảo</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vệ</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rừng</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ngập</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mặn</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Chiến</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dịch</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làm</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cho</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thế</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giới</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sạch</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hơn</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Chiến</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dịch</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tình</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nguyện</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hè</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Chiến</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dịch</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ngày</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thứ</a:t>
            </a:r>
            <a:r>
              <a:rPr lang="en-US" sz="2400" dirty="0" smtClean="0">
                <a:solidFill>
                  <a:schemeClr val="tx1"/>
                </a:solidFill>
                <a:latin typeface="Times New Roman" pitchFamily="18" charset="0"/>
                <a:cs typeface="Times New Roman" pitchFamily="18" charset="0"/>
              </a:rPr>
              <a:t> 7 </a:t>
            </a:r>
            <a:r>
              <a:rPr lang="en-US" sz="2400" dirty="0" err="1" smtClean="0">
                <a:solidFill>
                  <a:schemeClr val="tx1"/>
                </a:solidFill>
                <a:latin typeface="Times New Roman" pitchFamily="18" charset="0"/>
                <a:cs typeface="Times New Roman" pitchFamily="18" charset="0"/>
              </a:rPr>
              <a:t>tình</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nguyện</a:t>
            </a:r>
            <a:r>
              <a:rPr lang="en-US" sz="2400" dirty="0" smtClean="0">
                <a:solidFill>
                  <a:schemeClr val="tx1"/>
                </a:solidFill>
                <a:latin typeface="Times New Roman" pitchFamily="18" charset="0"/>
                <a:cs typeface="Times New Roman" pitchFamily="18" charset="0"/>
              </a:rPr>
              <a:t>… </a:t>
            </a:r>
            <a:endParaRPr lang="en-US" sz="2400" dirty="0">
              <a:solidFill>
                <a:schemeClr val="tx1"/>
              </a:solidFill>
              <a:latin typeface="Times New Roman" pitchFamily="18" charset="0"/>
              <a:cs typeface="Times New Roman" pitchFamily="18" charset="0"/>
            </a:endParaRPr>
          </a:p>
        </p:txBody>
      </p:sp>
      <p:sp>
        <p:nvSpPr>
          <p:cNvPr id="4" name="Content Placeholder 2"/>
          <p:cNvSpPr txBox="1">
            <a:spLocks/>
          </p:cNvSpPr>
          <p:nvPr/>
        </p:nvSpPr>
        <p:spPr>
          <a:xfrm>
            <a:off x="842612" y="4056845"/>
            <a:ext cx="9497142" cy="217653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a:buNone/>
            </a:pPr>
            <a:r>
              <a:rPr lang="en-US" sz="2400" dirty="0" smtClean="0"/>
              <a:t>   </a:t>
            </a:r>
            <a:r>
              <a:rPr lang="en-US" sz="2400" dirty="0" smtClean="0">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Mục</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đích</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của</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các</a:t>
            </a:r>
            <a:r>
              <a:rPr lang="en-US" sz="2400" dirty="0" smtClean="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hoạt</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động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chiến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dịch</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nhằm</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tăng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cường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sự</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hiểu</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biết</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và</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sự</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quan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tâm</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của</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học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sinh</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đối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với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các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vấn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đề</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xã</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hội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như</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vấn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đề</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môi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trường</a:t>
            </a:r>
            <a:r>
              <a:rPr lang="en-US" sz="2400" dirty="0">
                <a:solidFill>
                  <a:schemeClr val="tx1"/>
                </a:solidFill>
                <a:latin typeface="Times New Roman" pitchFamily="18" charset="0"/>
                <a:cs typeface="Times New Roman" pitchFamily="18" charset="0"/>
              </a:rPr>
              <a:t>, an </a:t>
            </a:r>
            <a:r>
              <a:rPr lang="en-US" sz="2400" dirty="0" err="1">
                <a:solidFill>
                  <a:schemeClr val="tx1"/>
                </a:solidFill>
                <a:latin typeface="Times New Roman" pitchFamily="18" charset="0"/>
                <a:cs typeface="Times New Roman" pitchFamily="18" charset="0"/>
              </a:rPr>
              <a:t>toàn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giao</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thông</a:t>
            </a:r>
            <a:r>
              <a:rPr lang="en-US" sz="2400" dirty="0">
                <a:solidFill>
                  <a:schemeClr val="tx1"/>
                </a:solidFill>
                <a:latin typeface="Times New Roman" pitchFamily="18" charset="0"/>
                <a:cs typeface="Times New Roman" pitchFamily="18" charset="0"/>
              </a:rPr>
              <a:t>, an </a:t>
            </a:r>
            <a:r>
              <a:rPr lang="en-US" sz="2400" dirty="0" err="1">
                <a:solidFill>
                  <a:schemeClr val="tx1"/>
                </a:solidFill>
                <a:latin typeface="Times New Roman" pitchFamily="18" charset="0"/>
                <a:cs typeface="Times New Roman" pitchFamily="18" charset="0"/>
              </a:rPr>
              <a:t>toàn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xã</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hội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giúp</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học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sinh</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có</a:t>
            </a:r>
            <a:r>
              <a:rPr lang="en-US" sz="2400" dirty="0">
                <a:solidFill>
                  <a:schemeClr val="tx1"/>
                </a:solidFill>
                <a:latin typeface="Times New Roman" pitchFamily="18" charset="0"/>
                <a:cs typeface="Times New Roman" pitchFamily="18" charset="0"/>
              </a:rPr>
              <a:t> ý </a:t>
            </a:r>
            <a:r>
              <a:rPr lang="en-US" sz="2400" dirty="0" err="1">
                <a:solidFill>
                  <a:schemeClr val="tx1"/>
                </a:solidFill>
                <a:latin typeface="Times New Roman" pitchFamily="18" charset="0"/>
                <a:cs typeface="Times New Roman" pitchFamily="18" charset="0"/>
              </a:rPr>
              <a:t>thức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hành</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động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vì</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cộng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đồng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tập</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dượt</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cho</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học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sinh</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tham</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gia</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giải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quyết</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những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vấn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đề</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xã</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hội</a:t>
            </a:r>
            <a:r>
              <a:rPr lang="en-US" sz="2400" dirty="0">
                <a:solidFill>
                  <a:schemeClr val="tx1"/>
                </a:solidFill>
                <a:latin typeface="Times New Roman" pitchFamily="18" charset="0"/>
                <a:cs typeface="Times New Roman" pitchFamily="18" charset="0"/>
              </a:rPr>
              <a:t>; </a:t>
            </a:r>
            <a:r>
              <a:rPr lang="en-US" sz="2400" dirty="0" smtClean="0">
                <a:solidFill>
                  <a:schemeClr val="tx1"/>
                </a:solidFill>
                <a:latin typeface="Times New Roman" pitchFamily="18" charset="0"/>
                <a:cs typeface="Times New Roman" pitchFamily="18" charset="0"/>
              </a:rPr>
              <a:t>...</a:t>
            </a:r>
            <a:r>
              <a:rPr lang="en-US" sz="2400" dirty="0">
                <a:solidFill>
                  <a:schemeClr val="tx1"/>
                </a:solidFill>
                <a:latin typeface="Times New Roman" pitchFamily="18" charset="0"/>
                <a:cs typeface="Times New Roman" pitchFamily="18" charset="0"/>
              </a:rPr>
              <a:t/>
            </a:r>
            <a:br>
              <a:rPr lang="en-US" sz="2400" dirty="0">
                <a:solidFill>
                  <a:schemeClr val="tx1"/>
                </a:solidFill>
                <a:latin typeface="Times New Roman" pitchFamily="18" charset="0"/>
                <a:cs typeface="Times New Roman" pitchFamily="18" charset="0"/>
              </a:rPr>
            </a:br>
            <a:endParaRPr lang="en-US" sz="2400" dirty="0" smtClean="0">
              <a:solidFill>
                <a:schemeClr val="tx1"/>
              </a:solidFill>
              <a:latin typeface="Times New Roman" pitchFamily="18" charset="0"/>
              <a:cs typeface="Times New Roman" pitchFamily="18" charset="0"/>
            </a:endParaRPr>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a:p>
            <a:pPr marL="0" indent="0">
              <a:buNone/>
            </a:pPr>
            <a:r>
              <a:rPr lang="en-US" sz="2400" dirty="0"/>
              <a:t>0</a:t>
            </a:r>
            <a:r>
              <a:rPr lang="en-US" sz="2400" dirty="0" smtClean="0"/>
              <a:t> </a:t>
            </a:r>
            <a:endParaRPr lang="en-US" sz="2400" dirty="0"/>
          </a:p>
        </p:txBody>
      </p:sp>
    </p:spTree>
    <p:extLst>
      <p:ext uri="{BB962C8B-B14F-4D97-AF65-F5344CB8AC3E}">
        <p14:creationId xmlns:p14="http://schemas.microsoft.com/office/powerpoint/2010/main" val="2531059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down)">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circle(in)">
                                      <p:cBhvr>
                                        <p:cTn id="16"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6825" y="618186"/>
            <a:ext cx="10022898" cy="1545465"/>
          </a:xfrm>
        </p:spPr>
        <p:txBody>
          <a:bodyPr>
            <a:noAutofit/>
          </a:bodyPr>
          <a:lstStyle/>
          <a:p>
            <a:r>
              <a:rPr lang="en-US" sz="2400" b="1" dirty="0">
                <a:solidFill>
                  <a:schemeClr val="tx1"/>
                </a:solidFill>
                <a:latin typeface="Times New Roman" pitchFamily="18" charset="0"/>
                <a:cs typeface="Times New Roman" pitchFamily="18" charset="0"/>
              </a:rPr>
              <a:t>10. </a:t>
            </a:r>
            <a:r>
              <a:rPr lang="en-US" sz="2400" b="1" dirty="0" err="1">
                <a:solidFill>
                  <a:schemeClr val="tx1"/>
                </a:solidFill>
                <a:latin typeface="Times New Roman" pitchFamily="18" charset="0"/>
                <a:cs typeface="Times New Roman" pitchFamily="18" charset="0"/>
              </a:rPr>
              <a:t>Hoạt</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động</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nhân</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đạo</a:t>
            </a:r>
            <a:r>
              <a:rPr lang="en-US" sz="2400" dirty="0">
                <a:solidFill>
                  <a:schemeClr val="tx1"/>
                </a:solidFill>
                <a:latin typeface="Times New Roman" pitchFamily="18" charset="0"/>
                <a:cs typeface="Times New Roman" pitchFamily="18" charset="0"/>
              </a:rPr>
              <a:t/>
            </a:r>
            <a:br>
              <a:rPr lang="en-US" sz="2400" dirty="0">
                <a:solidFill>
                  <a:schemeClr val="tx1"/>
                </a:solidFill>
                <a:latin typeface="Times New Roman" pitchFamily="18" charset="0"/>
                <a:cs typeface="Times New Roman" pitchFamily="18" charset="0"/>
              </a:rPr>
            </a:b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Hoạt</a:t>
            </a:r>
            <a:r>
              <a:rPr lang="en-US" sz="2400" dirty="0" smtClean="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động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nhân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đạo</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là</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hoạt</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động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tác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động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đến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trái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tim</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tình</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cảm</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sự</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đồng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cảm</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của</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học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sinh</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trước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những</a:t>
            </a:r>
            <a:r>
              <a:rPr lang="en-US" sz="2400" dirty="0">
                <a:solidFill>
                  <a:schemeClr val="tx1"/>
                </a:solidFill>
                <a:latin typeface="Times New Roman" pitchFamily="18" charset="0"/>
                <a:cs typeface="Times New Roman" pitchFamily="18" charset="0"/>
              </a:rPr>
              <a:t> con </a:t>
            </a:r>
            <a:r>
              <a:rPr lang="en-US" sz="2400" dirty="0" err="1">
                <a:solidFill>
                  <a:schemeClr val="tx1"/>
                </a:solidFill>
                <a:latin typeface="Times New Roman" pitchFamily="18" charset="0"/>
                <a:cs typeface="Times New Roman" pitchFamily="18" charset="0"/>
              </a:rPr>
              <a:t>người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có</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hoàn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cảnh</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đặc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biệt</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khó</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khăn</a:t>
            </a:r>
            <a:r>
              <a:rPr lang="en-US" sz="2400" dirty="0">
                <a:solidFill>
                  <a:schemeClr val="tx1"/>
                </a:solidFill>
                <a:latin typeface="Times New Roman" pitchFamily="18" charset="0"/>
                <a:cs typeface="Times New Roman" pitchFamily="18" charset="0"/>
              </a:rPr>
              <a:t>.</a:t>
            </a:r>
          </a:p>
        </p:txBody>
      </p:sp>
      <p:sp>
        <p:nvSpPr>
          <p:cNvPr id="3" name="Content Placeholder 2"/>
          <p:cNvSpPr>
            <a:spLocks noGrp="1"/>
          </p:cNvSpPr>
          <p:nvPr>
            <p:ph idx="1"/>
          </p:nvPr>
        </p:nvSpPr>
        <p:spPr>
          <a:xfrm>
            <a:off x="579548" y="2145324"/>
            <a:ext cx="10100175" cy="2039814"/>
          </a:xfrm>
        </p:spPr>
        <p:txBody>
          <a:bodyPr>
            <a:noAutofit/>
          </a:bodyPr>
          <a:lstStyle/>
          <a:p>
            <a:pPr marL="0" indent="0" algn="just">
              <a:buNone/>
            </a:pPr>
            <a:r>
              <a:rPr lang="en-US" sz="2400" dirty="0" smtClean="0"/>
              <a:t>    </a:t>
            </a:r>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Hoạt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động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đạo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giúp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em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được</a:t>
            </a:r>
            <a:r>
              <a:rPr lang="en-US" sz="2400" dirty="0">
                <a:latin typeface="Times New Roman" pitchFamily="18" charset="0"/>
                <a:cs typeface="Times New Roman" pitchFamily="18" charset="0"/>
              </a:rPr>
              <a:t> chia </a:t>
            </a:r>
            <a:r>
              <a:rPr lang="en-US" sz="2400" dirty="0" err="1">
                <a:latin typeface="Times New Roman" pitchFamily="18" charset="0"/>
                <a:cs typeface="Times New Roman" pitchFamily="18" charset="0"/>
              </a:rPr>
              <a:t>sẻ</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những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suy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nghĩ</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tình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cảm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trị</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vật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chất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mình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những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thành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viên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trong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cộng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đồng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giúp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em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biết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quan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tâm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đến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những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người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xung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quanh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từ</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giáo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dục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trị</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như</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tiết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kiệm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tôn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trọng</a:t>
            </a:r>
            <a:r>
              <a:rPr lang="en-US" sz="2400" dirty="0">
                <a:latin typeface="Times New Roman" pitchFamily="18" charset="0"/>
                <a:cs typeface="Times New Roman" pitchFamily="18" charset="0"/>
              </a:rPr>
              <a:t>, chia </a:t>
            </a:r>
            <a:r>
              <a:rPr lang="en-US" sz="2400" dirty="0" err="1">
                <a:latin typeface="Times New Roman" pitchFamily="18" charset="0"/>
                <a:cs typeface="Times New Roman" pitchFamily="18" charset="0"/>
              </a:rPr>
              <a:t>sẻ</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cảm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yêu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thương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trách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nhiệm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hạnh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phúc</a:t>
            </a:r>
            <a:r>
              <a:rPr lang="en-US" sz="2400" dirty="0">
                <a:latin typeface="Times New Roman" pitchFamily="18" charset="0"/>
                <a:cs typeface="Times New Roman" pitchFamily="18" charset="0"/>
              </a:rPr>
              <a:t>,… </a:t>
            </a:r>
          </a:p>
        </p:txBody>
      </p:sp>
      <p:sp>
        <p:nvSpPr>
          <p:cNvPr id="4" name="Content Placeholder 2"/>
          <p:cNvSpPr txBox="1">
            <a:spLocks/>
          </p:cNvSpPr>
          <p:nvPr/>
        </p:nvSpPr>
        <p:spPr>
          <a:xfrm>
            <a:off x="842612" y="4302368"/>
            <a:ext cx="9837111" cy="2227385"/>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a:buNone/>
            </a:pPr>
            <a:r>
              <a:rPr lang="en-US" sz="2400" dirty="0" smtClean="0"/>
              <a:t>   </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Các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hình</a:t>
            </a:r>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thức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nhau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như</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Hiến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máu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đạo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Xây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dựng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quỹ</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ủng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hộ</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thuộc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đình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nghèo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hoàn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cảnh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khăn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vì</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người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nghèo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chất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độc</a:t>
            </a:r>
            <a:r>
              <a:rPr lang="en-US" sz="2400" dirty="0">
                <a:latin typeface="Times New Roman" pitchFamily="18" charset="0"/>
                <a:cs typeface="Times New Roman" pitchFamily="18" charset="0"/>
              </a:rPr>
              <a:t> da cam; </a:t>
            </a:r>
            <a:r>
              <a:rPr lang="en-US" sz="2400" dirty="0" err="1">
                <a:latin typeface="Times New Roman" pitchFamily="18" charset="0"/>
                <a:cs typeface="Times New Roman" pitchFamily="18" charset="0"/>
              </a:rPr>
              <a:t>Quyên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góp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trẻ</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em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mổ</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tim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trong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chương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trình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tim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em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Quyên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góp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đồ</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dùng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tập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vùng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cao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Tổ</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chức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trung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nghèo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vùng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sâu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vùng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xa</a:t>
            </a:r>
            <a:r>
              <a:rPr lang="en-US" sz="2400" dirty="0">
                <a:latin typeface="Times New Roman" pitchFamily="18" charset="0"/>
                <a:cs typeface="Times New Roman" pitchFamily="18" charset="0"/>
              </a:rPr>
              <a:t>… </a:t>
            </a:r>
          </a:p>
          <a:p>
            <a:pPr marL="0" indent="0">
              <a:buNone/>
            </a:pPr>
            <a:endParaRPr lang="en-US" sz="2400" dirty="0" smtClean="0">
              <a:latin typeface="Times New Roman" pitchFamily="18" charset="0"/>
              <a:cs typeface="Times New Roman" pitchFamily="18" charset="0"/>
            </a:endParaRPr>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a:p>
            <a:pPr marL="0" indent="0">
              <a:buNone/>
            </a:pPr>
            <a:r>
              <a:rPr lang="en-US" sz="2400" dirty="0"/>
              <a:t>0</a:t>
            </a:r>
            <a:r>
              <a:rPr lang="en-US" sz="2400" dirty="0" smtClean="0"/>
              <a:t> </a:t>
            </a:r>
            <a:endParaRPr lang="en-US" sz="2400" dirty="0"/>
          </a:p>
        </p:txBody>
      </p:sp>
    </p:spTree>
    <p:extLst>
      <p:ext uri="{BB962C8B-B14F-4D97-AF65-F5344CB8AC3E}">
        <p14:creationId xmlns:p14="http://schemas.microsoft.com/office/powerpoint/2010/main" val="803687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down)">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circle(in)">
                                      <p:cBhvr>
                                        <p:cTn id="16"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666494" y="1489979"/>
            <a:ext cx="5515365" cy="4241120"/>
          </a:xfrm>
          <a:prstGeom prst="roundRect">
            <a:avLst>
              <a:gd name="adj" fmla="val 50000"/>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800" b="1" smtClean="0">
                <a:solidFill>
                  <a:schemeClr val="tx1"/>
                </a:solidFill>
                <a:latin typeface="Times New Roman" pitchFamily="18" charset="0"/>
                <a:cs typeface="Times New Roman" pitchFamily="18" charset="0"/>
              </a:rPr>
              <a:t>NÂNG CAO NĂNG LỰC TỔ CHỨC HOẠT ĐỘNG TRẢI NGHIỆM TRONG TRƯỜNG TIỂU HỌC</a:t>
            </a:r>
            <a:endParaRPr lang="en-US" sz="2800" b="1">
              <a:solidFill>
                <a:schemeClr val="tx1"/>
              </a:solidFill>
              <a:latin typeface="Times New Roman" pitchFamily="18" charset="0"/>
              <a:cs typeface="Times New Roman" pitchFamily="18" charset="0"/>
            </a:endParaRPr>
          </a:p>
        </p:txBody>
      </p:sp>
      <p:sp>
        <p:nvSpPr>
          <p:cNvPr id="20" name="Rounded Rectangle 19"/>
          <p:cNvSpPr/>
          <p:nvPr/>
        </p:nvSpPr>
        <p:spPr>
          <a:xfrm>
            <a:off x="5425439" y="260443"/>
            <a:ext cx="4711337" cy="1229536"/>
          </a:xfrm>
          <a:prstGeom prst="roundRect">
            <a:avLst>
              <a:gd name="adj" fmla="val 50000"/>
            </a:avLst>
          </a:prstGeom>
          <a:solidFill>
            <a:srgbClr val="0070C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latin typeface="Times New Roman" panose="02020603050405020304" pitchFamily="18" charset="0"/>
                <a:cs typeface="Times New Roman" panose="02020603050405020304" pitchFamily="18" charset="0"/>
              </a:rPr>
              <a:t>MỤC  ĐÍCH</a:t>
            </a:r>
            <a:endParaRPr lang="en-US" b="1">
              <a:latin typeface="Times New Roman" panose="02020603050405020304" pitchFamily="18" charset="0"/>
              <a:cs typeface="Times New Roman" panose="02020603050405020304" pitchFamily="18" charset="0"/>
            </a:endParaRPr>
          </a:p>
        </p:txBody>
      </p:sp>
      <p:sp>
        <p:nvSpPr>
          <p:cNvPr id="27" name="Rounded Rectangle 26"/>
          <p:cNvSpPr/>
          <p:nvPr/>
        </p:nvSpPr>
        <p:spPr>
          <a:xfrm>
            <a:off x="5664925" y="1553682"/>
            <a:ext cx="4711337" cy="1229536"/>
          </a:xfrm>
          <a:prstGeom prst="roundRect">
            <a:avLst>
              <a:gd name="adj" fmla="val 50000"/>
            </a:avLst>
          </a:prstGeom>
          <a:solidFill>
            <a:srgbClr val="0070C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cs typeface="Times New Roman" panose="02020603050405020304" pitchFamily="18" charset="0"/>
              </a:rPr>
              <a:t>MÔI TRƯỜNG- KHÔNG GIAN </a:t>
            </a:r>
            <a:endParaRPr lang="en-US" b="1" dirty="0" smtClean="0">
              <a:latin typeface="Times New Roman" panose="02020603050405020304" pitchFamily="18" charset="0"/>
              <a:cs typeface="Times New Roman" panose="02020603050405020304" pitchFamily="18" charset="0"/>
            </a:endParaRPr>
          </a:p>
          <a:p>
            <a:pPr algn="ctr"/>
            <a:r>
              <a:rPr lang="en-US" b="1" dirty="0" smtClean="0">
                <a:latin typeface="Times New Roman" panose="02020603050405020304" pitchFamily="18" charset="0"/>
                <a:cs typeface="Times New Roman" panose="02020603050405020304" pitchFamily="18" charset="0"/>
              </a:rPr>
              <a:t>TỔ </a:t>
            </a:r>
            <a:r>
              <a:rPr lang="en-US" b="1" dirty="0">
                <a:latin typeface="Times New Roman" panose="02020603050405020304" pitchFamily="18" charset="0"/>
                <a:cs typeface="Times New Roman" panose="02020603050405020304" pitchFamily="18" charset="0"/>
              </a:rPr>
              <a:t>CHỨC</a:t>
            </a:r>
          </a:p>
        </p:txBody>
      </p:sp>
      <p:sp>
        <p:nvSpPr>
          <p:cNvPr id="28" name="Rounded Rectangle 27"/>
          <p:cNvSpPr/>
          <p:nvPr/>
        </p:nvSpPr>
        <p:spPr>
          <a:xfrm>
            <a:off x="5995854" y="2837083"/>
            <a:ext cx="5092856" cy="1229536"/>
          </a:xfrm>
          <a:prstGeom prst="roundRect">
            <a:avLst>
              <a:gd name="adj" fmla="val 50000"/>
            </a:avLst>
          </a:prstGeom>
          <a:solidFill>
            <a:srgbClr val="0070C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cs typeface="Times New Roman" panose="02020603050405020304" pitchFamily="18" charset="0"/>
              </a:rPr>
              <a:t>NỘI </a:t>
            </a:r>
            <a:r>
              <a:rPr lang="en-US" b="1" dirty="0" smtClean="0">
                <a:latin typeface="Times New Roman" panose="02020603050405020304" pitchFamily="18" charset="0"/>
                <a:cs typeface="Times New Roman" panose="02020603050405020304" pitchFamily="18" charset="0"/>
              </a:rPr>
              <a:t>DUNG HĐTN</a:t>
            </a:r>
            <a:endParaRPr lang="en-US" b="1" dirty="0">
              <a:latin typeface="Times New Roman" panose="02020603050405020304" pitchFamily="18" charset="0"/>
              <a:cs typeface="Times New Roman" panose="02020603050405020304" pitchFamily="18" charset="0"/>
            </a:endParaRPr>
          </a:p>
        </p:txBody>
      </p:sp>
      <p:sp>
        <p:nvSpPr>
          <p:cNvPr id="29" name="Rounded Rectangle 28"/>
          <p:cNvSpPr/>
          <p:nvPr/>
        </p:nvSpPr>
        <p:spPr>
          <a:xfrm>
            <a:off x="6566264" y="4130322"/>
            <a:ext cx="4711337" cy="1229536"/>
          </a:xfrm>
          <a:prstGeom prst="roundRect">
            <a:avLst>
              <a:gd name="adj" fmla="val 50000"/>
            </a:avLst>
          </a:prstGeom>
          <a:solidFill>
            <a:srgbClr val="0070C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latin typeface="Times New Roman" panose="02020603050405020304" pitchFamily="18" charset="0"/>
                <a:cs typeface="Times New Roman" panose="02020603050405020304" pitchFamily="18" charset="0"/>
              </a:rPr>
              <a:t>KẾ HOACH TỔ CHỨC  HĐTN</a:t>
            </a:r>
            <a:endParaRPr lang="en-US" b="1">
              <a:latin typeface="Times New Roman" panose="02020603050405020304" pitchFamily="18" charset="0"/>
              <a:cs typeface="Times New Roman" panose="02020603050405020304" pitchFamily="18" charset="0"/>
            </a:endParaRPr>
          </a:p>
        </p:txBody>
      </p:sp>
      <p:cxnSp>
        <p:nvCxnSpPr>
          <p:cNvPr id="41" name="Straight Arrow Connector 40"/>
          <p:cNvCxnSpPr/>
          <p:nvPr/>
        </p:nvCxnSpPr>
        <p:spPr>
          <a:xfrm flipV="1">
            <a:off x="3721994" y="809495"/>
            <a:ext cx="2459865" cy="251666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V="1">
            <a:off x="3721994" y="2105573"/>
            <a:ext cx="2724477" cy="1346278"/>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3864157" y="3451851"/>
            <a:ext cx="2020016"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3721994" y="3451851"/>
            <a:ext cx="2874751" cy="1593688"/>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3618963" y="3451851"/>
            <a:ext cx="2928721" cy="270347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2" name="Rounded Rectangle 21"/>
          <p:cNvSpPr/>
          <p:nvPr/>
        </p:nvSpPr>
        <p:spPr>
          <a:xfrm>
            <a:off x="6377373" y="5540559"/>
            <a:ext cx="4711337" cy="1229536"/>
          </a:xfrm>
          <a:prstGeom prst="roundRect">
            <a:avLst>
              <a:gd name="adj" fmla="val 50000"/>
            </a:avLst>
          </a:prstGeom>
          <a:solidFill>
            <a:srgbClr val="0070C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latin typeface="Times New Roman" panose="02020603050405020304" pitchFamily="18" charset="0"/>
                <a:cs typeface="Times New Roman" panose="02020603050405020304" pitchFamily="18" charset="0"/>
              </a:rPr>
              <a:t>VẬN DỤNG TỔ CHỨC HĐTN TRONG MÔN HỌC</a:t>
            </a:r>
            <a:endParaRPr lang="en-US"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92817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grpId="1" nodeType="clickEffect">
                                  <p:stCondLst>
                                    <p:cond delay="0"/>
                                  </p:stCondLst>
                                  <p:childTnLst>
                                    <p:animMotion origin="layout" path="M -4.79167E-6 -2.96296E-6 L -0.11302 -0.16944 " pathEditMode="relative" rAng="0" ptsTypes="AA">
                                      <p:cBhvr>
                                        <p:cTn id="11" dur="500" fill="hold"/>
                                        <p:tgtEl>
                                          <p:spTgt spid="4"/>
                                        </p:tgtEl>
                                        <p:attrNameLst>
                                          <p:attrName>ppt_x</p:attrName>
                                          <p:attrName>ppt_y</p:attrName>
                                        </p:attrNameLst>
                                      </p:cBhvr>
                                      <p:rCtr x="-5651" y="-8472"/>
                                    </p:animMotion>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41"/>
                                        </p:tgtEl>
                                        <p:attrNameLst>
                                          <p:attrName>style.visibility</p:attrName>
                                        </p:attrNameLst>
                                      </p:cBhvr>
                                      <p:to>
                                        <p:strVal val="visible"/>
                                      </p:to>
                                    </p:set>
                                    <p:anim calcmode="lin" valueType="num">
                                      <p:cBhvr additive="base">
                                        <p:cTn id="16" dur="500" fill="hold"/>
                                        <p:tgtEl>
                                          <p:spTgt spid="41"/>
                                        </p:tgtEl>
                                        <p:attrNameLst>
                                          <p:attrName>ppt_x</p:attrName>
                                        </p:attrNameLst>
                                      </p:cBhvr>
                                      <p:tavLst>
                                        <p:tav tm="0">
                                          <p:val>
                                            <p:strVal val="#ppt_x"/>
                                          </p:val>
                                        </p:tav>
                                        <p:tav tm="100000">
                                          <p:val>
                                            <p:strVal val="#ppt_x"/>
                                          </p:val>
                                        </p:tav>
                                      </p:tavLst>
                                    </p:anim>
                                    <p:anim calcmode="lin" valueType="num">
                                      <p:cBhvr additive="base">
                                        <p:cTn id="17" dur="500" fill="hold"/>
                                        <p:tgtEl>
                                          <p:spTgt spid="41"/>
                                        </p:tgtEl>
                                        <p:attrNameLst>
                                          <p:attrName>ppt_y</p:attrName>
                                        </p:attrNameLst>
                                      </p:cBhvr>
                                      <p:tavLst>
                                        <p:tav tm="0">
                                          <p:val>
                                            <p:strVal val="1+#ppt_h/2"/>
                                          </p:val>
                                        </p:tav>
                                        <p:tav tm="100000">
                                          <p:val>
                                            <p:strVal val="#ppt_y"/>
                                          </p:val>
                                        </p:tav>
                                      </p:tavLst>
                                    </p:anim>
                                  </p:childTnLst>
                                </p:cTn>
                              </p:par>
                            </p:childTnLst>
                          </p:cTn>
                        </p:par>
                        <p:par>
                          <p:cTn id="18" fill="hold">
                            <p:stCondLst>
                              <p:cond delay="500"/>
                            </p:stCondLst>
                            <p:childTnLst>
                              <p:par>
                                <p:cTn id="19" presetID="53" presetClass="entr" presetSubtype="16" fill="hold" grpId="0" nodeType="after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fltVal val="0"/>
                                          </p:val>
                                        </p:tav>
                                        <p:tav tm="100000">
                                          <p:val>
                                            <p:strVal val="#ppt_w"/>
                                          </p:val>
                                        </p:tav>
                                      </p:tavLst>
                                    </p:anim>
                                    <p:anim calcmode="lin" valueType="num">
                                      <p:cBhvr>
                                        <p:cTn id="22" dur="500" fill="hold"/>
                                        <p:tgtEl>
                                          <p:spTgt spid="20"/>
                                        </p:tgtEl>
                                        <p:attrNameLst>
                                          <p:attrName>ppt_h</p:attrName>
                                        </p:attrNameLst>
                                      </p:cBhvr>
                                      <p:tavLst>
                                        <p:tav tm="0">
                                          <p:val>
                                            <p:fltVal val="0"/>
                                          </p:val>
                                        </p:tav>
                                        <p:tav tm="100000">
                                          <p:val>
                                            <p:strVal val="#ppt_h"/>
                                          </p:val>
                                        </p:tav>
                                      </p:tavLst>
                                    </p:anim>
                                    <p:animEffect transition="in" filter="fade">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43"/>
                                        </p:tgtEl>
                                        <p:attrNameLst>
                                          <p:attrName>style.visibility</p:attrName>
                                        </p:attrNameLst>
                                      </p:cBhvr>
                                      <p:to>
                                        <p:strVal val="visible"/>
                                      </p:to>
                                    </p:set>
                                    <p:anim calcmode="lin" valueType="num">
                                      <p:cBhvr additive="base">
                                        <p:cTn id="28" dur="500" fill="hold"/>
                                        <p:tgtEl>
                                          <p:spTgt spid="43"/>
                                        </p:tgtEl>
                                        <p:attrNameLst>
                                          <p:attrName>ppt_x</p:attrName>
                                        </p:attrNameLst>
                                      </p:cBhvr>
                                      <p:tavLst>
                                        <p:tav tm="0">
                                          <p:val>
                                            <p:strVal val="#ppt_x"/>
                                          </p:val>
                                        </p:tav>
                                        <p:tav tm="100000">
                                          <p:val>
                                            <p:strVal val="#ppt_x"/>
                                          </p:val>
                                        </p:tav>
                                      </p:tavLst>
                                    </p:anim>
                                    <p:anim calcmode="lin" valueType="num">
                                      <p:cBhvr additive="base">
                                        <p:cTn id="29" dur="500" fill="hold"/>
                                        <p:tgtEl>
                                          <p:spTgt spid="43"/>
                                        </p:tgtEl>
                                        <p:attrNameLst>
                                          <p:attrName>ppt_y</p:attrName>
                                        </p:attrNameLst>
                                      </p:cBhvr>
                                      <p:tavLst>
                                        <p:tav tm="0">
                                          <p:val>
                                            <p:strVal val="1+#ppt_h/2"/>
                                          </p:val>
                                        </p:tav>
                                        <p:tav tm="100000">
                                          <p:val>
                                            <p:strVal val="#ppt_y"/>
                                          </p:val>
                                        </p:tav>
                                      </p:tavLst>
                                    </p:anim>
                                  </p:childTnLst>
                                </p:cTn>
                              </p:par>
                            </p:childTnLst>
                          </p:cTn>
                        </p:par>
                        <p:par>
                          <p:cTn id="30" fill="hold">
                            <p:stCondLst>
                              <p:cond delay="500"/>
                            </p:stCondLst>
                            <p:childTnLst>
                              <p:par>
                                <p:cTn id="31" presetID="53" presetClass="entr" presetSubtype="16" fill="hold" grpId="0" nodeType="afterEffect">
                                  <p:stCondLst>
                                    <p:cond delay="0"/>
                                  </p:stCondLst>
                                  <p:childTnLst>
                                    <p:set>
                                      <p:cBhvr>
                                        <p:cTn id="32" dur="1" fill="hold">
                                          <p:stCondLst>
                                            <p:cond delay="0"/>
                                          </p:stCondLst>
                                        </p:cTn>
                                        <p:tgtEl>
                                          <p:spTgt spid="27"/>
                                        </p:tgtEl>
                                        <p:attrNameLst>
                                          <p:attrName>style.visibility</p:attrName>
                                        </p:attrNameLst>
                                      </p:cBhvr>
                                      <p:to>
                                        <p:strVal val="visible"/>
                                      </p:to>
                                    </p:set>
                                    <p:anim calcmode="lin" valueType="num">
                                      <p:cBhvr>
                                        <p:cTn id="33" dur="500" fill="hold"/>
                                        <p:tgtEl>
                                          <p:spTgt spid="27"/>
                                        </p:tgtEl>
                                        <p:attrNameLst>
                                          <p:attrName>ppt_w</p:attrName>
                                        </p:attrNameLst>
                                      </p:cBhvr>
                                      <p:tavLst>
                                        <p:tav tm="0">
                                          <p:val>
                                            <p:fltVal val="0"/>
                                          </p:val>
                                        </p:tav>
                                        <p:tav tm="100000">
                                          <p:val>
                                            <p:strVal val="#ppt_w"/>
                                          </p:val>
                                        </p:tav>
                                      </p:tavLst>
                                    </p:anim>
                                    <p:anim calcmode="lin" valueType="num">
                                      <p:cBhvr>
                                        <p:cTn id="34" dur="500" fill="hold"/>
                                        <p:tgtEl>
                                          <p:spTgt spid="27"/>
                                        </p:tgtEl>
                                        <p:attrNameLst>
                                          <p:attrName>ppt_h</p:attrName>
                                        </p:attrNameLst>
                                      </p:cBhvr>
                                      <p:tavLst>
                                        <p:tav tm="0">
                                          <p:val>
                                            <p:fltVal val="0"/>
                                          </p:val>
                                        </p:tav>
                                        <p:tav tm="100000">
                                          <p:val>
                                            <p:strVal val="#ppt_h"/>
                                          </p:val>
                                        </p:tav>
                                      </p:tavLst>
                                    </p:anim>
                                    <p:animEffect transition="in" filter="fade">
                                      <p:cBhvr>
                                        <p:cTn id="35" dur="500"/>
                                        <p:tgtEl>
                                          <p:spTgt spid="27"/>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45"/>
                                        </p:tgtEl>
                                        <p:attrNameLst>
                                          <p:attrName>style.visibility</p:attrName>
                                        </p:attrNameLst>
                                      </p:cBhvr>
                                      <p:to>
                                        <p:strVal val="visible"/>
                                      </p:to>
                                    </p:set>
                                    <p:anim calcmode="lin" valueType="num">
                                      <p:cBhvr additive="base">
                                        <p:cTn id="40" dur="500" fill="hold"/>
                                        <p:tgtEl>
                                          <p:spTgt spid="45"/>
                                        </p:tgtEl>
                                        <p:attrNameLst>
                                          <p:attrName>ppt_x</p:attrName>
                                        </p:attrNameLst>
                                      </p:cBhvr>
                                      <p:tavLst>
                                        <p:tav tm="0">
                                          <p:val>
                                            <p:strVal val="#ppt_x"/>
                                          </p:val>
                                        </p:tav>
                                        <p:tav tm="100000">
                                          <p:val>
                                            <p:strVal val="#ppt_x"/>
                                          </p:val>
                                        </p:tav>
                                      </p:tavLst>
                                    </p:anim>
                                    <p:anim calcmode="lin" valueType="num">
                                      <p:cBhvr additive="base">
                                        <p:cTn id="41" dur="500" fill="hold"/>
                                        <p:tgtEl>
                                          <p:spTgt spid="45"/>
                                        </p:tgtEl>
                                        <p:attrNameLst>
                                          <p:attrName>ppt_y</p:attrName>
                                        </p:attrNameLst>
                                      </p:cBhvr>
                                      <p:tavLst>
                                        <p:tav tm="0">
                                          <p:val>
                                            <p:strVal val="1+#ppt_h/2"/>
                                          </p:val>
                                        </p:tav>
                                        <p:tav tm="100000">
                                          <p:val>
                                            <p:strVal val="#ppt_y"/>
                                          </p:val>
                                        </p:tav>
                                      </p:tavLst>
                                    </p:anim>
                                  </p:childTnLst>
                                </p:cTn>
                              </p:par>
                            </p:childTnLst>
                          </p:cTn>
                        </p:par>
                        <p:par>
                          <p:cTn id="42" fill="hold">
                            <p:stCondLst>
                              <p:cond delay="500"/>
                            </p:stCondLst>
                            <p:childTnLst>
                              <p:par>
                                <p:cTn id="43" presetID="53" presetClass="entr" presetSubtype="16" fill="hold" grpId="0" nodeType="afterEffect">
                                  <p:stCondLst>
                                    <p:cond delay="0"/>
                                  </p:stCondLst>
                                  <p:childTnLst>
                                    <p:set>
                                      <p:cBhvr>
                                        <p:cTn id="44" dur="1" fill="hold">
                                          <p:stCondLst>
                                            <p:cond delay="0"/>
                                          </p:stCondLst>
                                        </p:cTn>
                                        <p:tgtEl>
                                          <p:spTgt spid="28"/>
                                        </p:tgtEl>
                                        <p:attrNameLst>
                                          <p:attrName>style.visibility</p:attrName>
                                        </p:attrNameLst>
                                      </p:cBhvr>
                                      <p:to>
                                        <p:strVal val="visible"/>
                                      </p:to>
                                    </p:set>
                                    <p:anim calcmode="lin" valueType="num">
                                      <p:cBhvr>
                                        <p:cTn id="45" dur="500" fill="hold"/>
                                        <p:tgtEl>
                                          <p:spTgt spid="28"/>
                                        </p:tgtEl>
                                        <p:attrNameLst>
                                          <p:attrName>ppt_w</p:attrName>
                                        </p:attrNameLst>
                                      </p:cBhvr>
                                      <p:tavLst>
                                        <p:tav tm="0">
                                          <p:val>
                                            <p:fltVal val="0"/>
                                          </p:val>
                                        </p:tav>
                                        <p:tav tm="100000">
                                          <p:val>
                                            <p:strVal val="#ppt_w"/>
                                          </p:val>
                                        </p:tav>
                                      </p:tavLst>
                                    </p:anim>
                                    <p:anim calcmode="lin" valueType="num">
                                      <p:cBhvr>
                                        <p:cTn id="46" dur="500" fill="hold"/>
                                        <p:tgtEl>
                                          <p:spTgt spid="28"/>
                                        </p:tgtEl>
                                        <p:attrNameLst>
                                          <p:attrName>ppt_h</p:attrName>
                                        </p:attrNameLst>
                                      </p:cBhvr>
                                      <p:tavLst>
                                        <p:tav tm="0">
                                          <p:val>
                                            <p:fltVal val="0"/>
                                          </p:val>
                                        </p:tav>
                                        <p:tav tm="100000">
                                          <p:val>
                                            <p:strVal val="#ppt_h"/>
                                          </p:val>
                                        </p:tav>
                                      </p:tavLst>
                                    </p:anim>
                                    <p:animEffect transition="in" filter="fade">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47"/>
                                        </p:tgtEl>
                                        <p:attrNameLst>
                                          <p:attrName>style.visibility</p:attrName>
                                        </p:attrNameLst>
                                      </p:cBhvr>
                                      <p:to>
                                        <p:strVal val="visible"/>
                                      </p:to>
                                    </p:set>
                                    <p:anim calcmode="lin" valueType="num">
                                      <p:cBhvr additive="base">
                                        <p:cTn id="52" dur="500" fill="hold"/>
                                        <p:tgtEl>
                                          <p:spTgt spid="47"/>
                                        </p:tgtEl>
                                        <p:attrNameLst>
                                          <p:attrName>ppt_x</p:attrName>
                                        </p:attrNameLst>
                                      </p:cBhvr>
                                      <p:tavLst>
                                        <p:tav tm="0">
                                          <p:val>
                                            <p:strVal val="#ppt_x"/>
                                          </p:val>
                                        </p:tav>
                                        <p:tav tm="100000">
                                          <p:val>
                                            <p:strVal val="#ppt_x"/>
                                          </p:val>
                                        </p:tav>
                                      </p:tavLst>
                                    </p:anim>
                                    <p:anim calcmode="lin" valueType="num">
                                      <p:cBhvr additive="base">
                                        <p:cTn id="53" dur="500" fill="hold"/>
                                        <p:tgtEl>
                                          <p:spTgt spid="47"/>
                                        </p:tgtEl>
                                        <p:attrNameLst>
                                          <p:attrName>ppt_y</p:attrName>
                                        </p:attrNameLst>
                                      </p:cBhvr>
                                      <p:tavLst>
                                        <p:tav tm="0">
                                          <p:val>
                                            <p:strVal val="1+#ppt_h/2"/>
                                          </p:val>
                                        </p:tav>
                                        <p:tav tm="100000">
                                          <p:val>
                                            <p:strVal val="#ppt_y"/>
                                          </p:val>
                                        </p:tav>
                                      </p:tavLst>
                                    </p:anim>
                                  </p:childTnLst>
                                </p:cTn>
                              </p:par>
                            </p:childTnLst>
                          </p:cTn>
                        </p:par>
                        <p:par>
                          <p:cTn id="54" fill="hold">
                            <p:stCondLst>
                              <p:cond delay="500"/>
                            </p:stCondLst>
                            <p:childTnLst>
                              <p:par>
                                <p:cTn id="55" presetID="53" presetClass="entr" presetSubtype="16" fill="hold" grpId="0" nodeType="afterEffect">
                                  <p:stCondLst>
                                    <p:cond delay="0"/>
                                  </p:stCondLst>
                                  <p:childTnLst>
                                    <p:set>
                                      <p:cBhvr>
                                        <p:cTn id="56" dur="1" fill="hold">
                                          <p:stCondLst>
                                            <p:cond delay="0"/>
                                          </p:stCondLst>
                                        </p:cTn>
                                        <p:tgtEl>
                                          <p:spTgt spid="29"/>
                                        </p:tgtEl>
                                        <p:attrNameLst>
                                          <p:attrName>style.visibility</p:attrName>
                                        </p:attrNameLst>
                                      </p:cBhvr>
                                      <p:to>
                                        <p:strVal val="visible"/>
                                      </p:to>
                                    </p:set>
                                    <p:anim calcmode="lin" valueType="num">
                                      <p:cBhvr>
                                        <p:cTn id="57" dur="500" fill="hold"/>
                                        <p:tgtEl>
                                          <p:spTgt spid="29"/>
                                        </p:tgtEl>
                                        <p:attrNameLst>
                                          <p:attrName>ppt_w</p:attrName>
                                        </p:attrNameLst>
                                      </p:cBhvr>
                                      <p:tavLst>
                                        <p:tav tm="0">
                                          <p:val>
                                            <p:fltVal val="0"/>
                                          </p:val>
                                        </p:tav>
                                        <p:tav tm="100000">
                                          <p:val>
                                            <p:strVal val="#ppt_w"/>
                                          </p:val>
                                        </p:tav>
                                      </p:tavLst>
                                    </p:anim>
                                    <p:anim calcmode="lin" valueType="num">
                                      <p:cBhvr>
                                        <p:cTn id="58" dur="500" fill="hold"/>
                                        <p:tgtEl>
                                          <p:spTgt spid="29"/>
                                        </p:tgtEl>
                                        <p:attrNameLst>
                                          <p:attrName>ppt_h</p:attrName>
                                        </p:attrNameLst>
                                      </p:cBhvr>
                                      <p:tavLst>
                                        <p:tav tm="0">
                                          <p:val>
                                            <p:fltVal val="0"/>
                                          </p:val>
                                        </p:tav>
                                        <p:tav tm="100000">
                                          <p:val>
                                            <p:strVal val="#ppt_h"/>
                                          </p:val>
                                        </p:tav>
                                      </p:tavLst>
                                    </p:anim>
                                    <p:animEffect transition="in" filter="fade">
                                      <p:cBhvr>
                                        <p:cTn id="59" dur="500"/>
                                        <p:tgtEl>
                                          <p:spTgt spid="29"/>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21"/>
                                        </p:tgtEl>
                                        <p:attrNameLst>
                                          <p:attrName>style.visibility</p:attrName>
                                        </p:attrNameLst>
                                      </p:cBhvr>
                                      <p:to>
                                        <p:strVal val="visible"/>
                                      </p:to>
                                    </p:set>
                                    <p:anim calcmode="lin" valueType="num">
                                      <p:cBhvr additive="base">
                                        <p:cTn id="64" dur="500" fill="hold"/>
                                        <p:tgtEl>
                                          <p:spTgt spid="21"/>
                                        </p:tgtEl>
                                        <p:attrNameLst>
                                          <p:attrName>ppt_x</p:attrName>
                                        </p:attrNameLst>
                                      </p:cBhvr>
                                      <p:tavLst>
                                        <p:tav tm="0">
                                          <p:val>
                                            <p:strVal val="#ppt_x"/>
                                          </p:val>
                                        </p:tav>
                                        <p:tav tm="100000">
                                          <p:val>
                                            <p:strVal val="#ppt_x"/>
                                          </p:val>
                                        </p:tav>
                                      </p:tavLst>
                                    </p:anim>
                                    <p:anim calcmode="lin" valueType="num">
                                      <p:cBhvr additive="base">
                                        <p:cTn id="65" dur="500" fill="hold"/>
                                        <p:tgtEl>
                                          <p:spTgt spid="21"/>
                                        </p:tgtEl>
                                        <p:attrNameLst>
                                          <p:attrName>ppt_y</p:attrName>
                                        </p:attrNameLst>
                                      </p:cBhvr>
                                      <p:tavLst>
                                        <p:tav tm="0">
                                          <p:val>
                                            <p:strVal val="1+#ppt_h/2"/>
                                          </p:val>
                                        </p:tav>
                                        <p:tav tm="100000">
                                          <p:val>
                                            <p:strVal val="#ppt_y"/>
                                          </p:val>
                                        </p:tav>
                                      </p:tavLst>
                                    </p:anim>
                                  </p:childTnLst>
                                </p:cTn>
                              </p:par>
                            </p:childTnLst>
                          </p:cTn>
                        </p:par>
                        <p:par>
                          <p:cTn id="66" fill="hold">
                            <p:stCondLst>
                              <p:cond delay="500"/>
                            </p:stCondLst>
                            <p:childTnLst>
                              <p:par>
                                <p:cTn id="67" presetID="53" presetClass="entr" presetSubtype="16" fill="hold" grpId="0" nodeType="afterEffect">
                                  <p:stCondLst>
                                    <p:cond delay="0"/>
                                  </p:stCondLst>
                                  <p:childTnLst>
                                    <p:set>
                                      <p:cBhvr>
                                        <p:cTn id="68" dur="1" fill="hold">
                                          <p:stCondLst>
                                            <p:cond delay="0"/>
                                          </p:stCondLst>
                                        </p:cTn>
                                        <p:tgtEl>
                                          <p:spTgt spid="22"/>
                                        </p:tgtEl>
                                        <p:attrNameLst>
                                          <p:attrName>style.visibility</p:attrName>
                                        </p:attrNameLst>
                                      </p:cBhvr>
                                      <p:to>
                                        <p:strVal val="visible"/>
                                      </p:to>
                                    </p:set>
                                    <p:anim calcmode="lin" valueType="num">
                                      <p:cBhvr>
                                        <p:cTn id="69" dur="500" fill="hold"/>
                                        <p:tgtEl>
                                          <p:spTgt spid="22"/>
                                        </p:tgtEl>
                                        <p:attrNameLst>
                                          <p:attrName>ppt_w</p:attrName>
                                        </p:attrNameLst>
                                      </p:cBhvr>
                                      <p:tavLst>
                                        <p:tav tm="0">
                                          <p:val>
                                            <p:fltVal val="0"/>
                                          </p:val>
                                        </p:tav>
                                        <p:tav tm="100000">
                                          <p:val>
                                            <p:strVal val="#ppt_w"/>
                                          </p:val>
                                        </p:tav>
                                      </p:tavLst>
                                    </p:anim>
                                    <p:anim calcmode="lin" valueType="num">
                                      <p:cBhvr>
                                        <p:cTn id="70" dur="500" fill="hold"/>
                                        <p:tgtEl>
                                          <p:spTgt spid="22"/>
                                        </p:tgtEl>
                                        <p:attrNameLst>
                                          <p:attrName>ppt_h</p:attrName>
                                        </p:attrNameLst>
                                      </p:cBhvr>
                                      <p:tavLst>
                                        <p:tav tm="0">
                                          <p:val>
                                            <p:fltVal val="0"/>
                                          </p:val>
                                        </p:tav>
                                        <p:tav tm="100000">
                                          <p:val>
                                            <p:strVal val="#ppt_h"/>
                                          </p:val>
                                        </p:tav>
                                      </p:tavLst>
                                    </p:anim>
                                    <p:animEffect transition="in" filter="fade">
                                      <p:cBhvr>
                                        <p:cTn id="7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20" grpId="0" animBg="1"/>
      <p:bldP spid="27" grpId="0" animBg="1"/>
      <p:bldP spid="28" grpId="0" animBg="1"/>
      <p:bldP spid="29" grpId="0" animBg="1"/>
      <p:bldP spid="2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283337" y="2731476"/>
            <a:ext cx="3438658" cy="1043356"/>
          </a:xfrm>
          <a:solidFill>
            <a:srgbClr val="0066FF"/>
          </a:solidFill>
        </p:spPr>
        <p:txBody>
          <a:bodyPr>
            <a:normAutofit fontScale="85000" lnSpcReduction="20000"/>
          </a:bodyPr>
          <a:lstStyle/>
          <a:p>
            <a:pPr algn="ctr"/>
            <a:endParaRPr lang="en-US" dirty="0" smtClean="0"/>
          </a:p>
          <a:p>
            <a:pPr algn="ctr"/>
            <a:r>
              <a:rPr lang="en-US" sz="2800" b="1" dirty="0" smtClean="0">
                <a:latin typeface="Times New Roman" pitchFamily="18" charset="0"/>
                <a:cs typeface="Times New Roman" pitchFamily="18" charset="0"/>
              </a:rPr>
              <a:t>PHƯƠNG PHÁP TỔ CHỨC HĐTNST</a:t>
            </a:r>
          </a:p>
        </p:txBody>
      </p:sp>
      <p:sp>
        <p:nvSpPr>
          <p:cNvPr id="10" name="Oval Callout 9"/>
          <p:cNvSpPr/>
          <p:nvPr/>
        </p:nvSpPr>
        <p:spPr>
          <a:xfrm>
            <a:off x="4278923" y="4208586"/>
            <a:ext cx="6030368" cy="1019908"/>
          </a:xfrm>
          <a:prstGeom prst="wedgeEllipseCallout">
            <a:avLst>
              <a:gd name="adj1" fmla="val -64122"/>
              <a:gd name="adj2" fmla="val -151973"/>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Times New Roman" pitchFamily="18" charset="0"/>
                <a:cs typeface="Times New Roman" pitchFamily="18" charset="0"/>
              </a:rPr>
              <a:t>Phương</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pháp</a:t>
            </a:r>
            <a:r>
              <a:rPr lang="en-US" sz="2400" b="1" dirty="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làm</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việc</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theo</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nhóm</a:t>
            </a:r>
            <a:endParaRPr lang="en-US" sz="2400" dirty="0">
              <a:solidFill>
                <a:schemeClr val="tx1"/>
              </a:solidFill>
              <a:latin typeface="Times New Roman" pitchFamily="18" charset="0"/>
              <a:cs typeface="Times New Roman" pitchFamily="18" charset="0"/>
            </a:endParaRPr>
          </a:p>
        </p:txBody>
      </p:sp>
      <p:sp>
        <p:nvSpPr>
          <p:cNvPr id="11" name="Oval Callout 10"/>
          <p:cNvSpPr/>
          <p:nvPr/>
        </p:nvSpPr>
        <p:spPr>
          <a:xfrm>
            <a:off x="3676917" y="1664675"/>
            <a:ext cx="5937163" cy="1066801"/>
          </a:xfrm>
          <a:prstGeom prst="wedgeEllipseCallout">
            <a:avLst>
              <a:gd name="adj1" fmla="val -64593"/>
              <a:gd name="adj2" fmla="val 7944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smtClean="0"/>
          </a:p>
          <a:p>
            <a:pPr algn="ctr"/>
            <a:r>
              <a:rPr lang="en-US" sz="2400" b="1" dirty="0" err="1" smtClean="0">
                <a:solidFill>
                  <a:schemeClr val="tx1"/>
                </a:solidFill>
                <a:latin typeface="Times New Roman" pitchFamily="18" charset="0"/>
                <a:cs typeface="Times New Roman" pitchFamily="18" charset="0"/>
              </a:rPr>
              <a:t>Phương</a:t>
            </a:r>
            <a:r>
              <a:rPr lang="en-US" sz="2400" b="1" dirty="0" smtClean="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pháp</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sắm</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vai</a:t>
            </a:r>
            <a:r>
              <a:rPr lang="en-US" sz="2400" dirty="0">
                <a:solidFill>
                  <a:schemeClr val="tx1"/>
                </a:solidFill>
                <a:latin typeface="Times New Roman" pitchFamily="18" charset="0"/>
                <a:cs typeface="Times New Roman" pitchFamily="18" charset="0"/>
              </a:rPr>
              <a:t/>
            </a:r>
            <a:br>
              <a:rPr lang="en-US" sz="2400" dirty="0">
                <a:solidFill>
                  <a:schemeClr val="tx1"/>
                </a:solidFill>
                <a:latin typeface="Times New Roman" pitchFamily="18" charset="0"/>
                <a:cs typeface="Times New Roman" pitchFamily="18" charset="0"/>
              </a:rPr>
            </a:br>
            <a:endParaRPr lang="en-US" sz="2400" dirty="0">
              <a:solidFill>
                <a:schemeClr val="tx1"/>
              </a:solidFill>
              <a:latin typeface="Times New Roman" pitchFamily="18" charset="0"/>
              <a:cs typeface="Times New Roman" pitchFamily="18" charset="0"/>
            </a:endParaRPr>
          </a:p>
        </p:txBody>
      </p:sp>
      <p:sp>
        <p:nvSpPr>
          <p:cNvPr id="12" name="Oval Callout 11"/>
          <p:cNvSpPr/>
          <p:nvPr/>
        </p:nvSpPr>
        <p:spPr>
          <a:xfrm>
            <a:off x="5080467" y="2977661"/>
            <a:ext cx="5228824" cy="1031630"/>
          </a:xfrm>
          <a:prstGeom prst="wedgeEllipseCallout">
            <a:avLst>
              <a:gd name="adj1" fmla="val -84153"/>
              <a:gd name="adj2" fmla="val -42525"/>
            </a:avLst>
          </a:prstGeom>
          <a:solidFill>
            <a:srgbClr val="DD07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Times New Roman" pitchFamily="18" charset="0"/>
                <a:cs typeface="Times New Roman" pitchFamily="18" charset="0"/>
              </a:rPr>
              <a:t>Phương</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pháp</a:t>
            </a:r>
            <a:r>
              <a:rPr lang="en-US" sz="2400" b="1" dirty="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trò</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chơi</a:t>
            </a:r>
            <a:endParaRPr lang="en-US" sz="2400" dirty="0">
              <a:solidFill>
                <a:schemeClr val="tx1"/>
              </a:solidFill>
              <a:latin typeface="Times New Roman" pitchFamily="18" charset="0"/>
              <a:cs typeface="Times New Roman" pitchFamily="18" charset="0"/>
            </a:endParaRPr>
          </a:p>
        </p:txBody>
      </p:sp>
      <p:sp>
        <p:nvSpPr>
          <p:cNvPr id="13" name="Oval Callout 12"/>
          <p:cNvSpPr/>
          <p:nvPr/>
        </p:nvSpPr>
        <p:spPr>
          <a:xfrm>
            <a:off x="3909564" y="293077"/>
            <a:ext cx="5847008" cy="1101969"/>
          </a:xfrm>
          <a:prstGeom prst="wedgeEllipseCallout">
            <a:avLst>
              <a:gd name="adj1" fmla="val -73283"/>
              <a:gd name="adj2" fmla="val 205110"/>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Times New Roman" pitchFamily="18" charset="0"/>
                <a:cs typeface="Times New Roman" pitchFamily="18" charset="0"/>
              </a:rPr>
              <a:t>Phương</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pháp</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giải</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quyết</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vấn</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đề</a:t>
            </a:r>
            <a:r>
              <a:rPr lang="en-US" sz="2400" b="1" dirty="0">
                <a:solidFill>
                  <a:schemeClr val="tx1"/>
                </a:solidFill>
                <a:latin typeface="Times New Roman" pitchFamily="18" charset="0"/>
                <a:cs typeface="Times New Roman" pitchFamily="18" charset="0"/>
              </a:rPr>
              <a:t> (GQVĐ</a:t>
            </a:r>
            <a:r>
              <a:rPr lang="en-US" sz="2400" b="1" dirty="0">
                <a:solidFill>
                  <a:schemeClr val="tx1"/>
                </a:solidFill>
              </a:rPr>
              <a:t>)</a:t>
            </a:r>
            <a:endParaRPr lang="en-US" sz="2400" dirty="0">
              <a:solidFill>
                <a:schemeClr val="tx1"/>
              </a:solidFill>
            </a:endParaRPr>
          </a:p>
        </p:txBody>
      </p:sp>
      <p:sp>
        <p:nvSpPr>
          <p:cNvPr id="7" name="Oval Callout 6"/>
          <p:cNvSpPr/>
          <p:nvPr/>
        </p:nvSpPr>
        <p:spPr>
          <a:xfrm>
            <a:off x="4011521" y="5345722"/>
            <a:ext cx="6091954" cy="1101969"/>
          </a:xfrm>
          <a:prstGeom prst="wedgeEllipseCallout">
            <a:avLst>
              <a:gd name="adj1" fmla="val -73425"/>
              <a:gd name="adj2" fmla="val -256632"/>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Times New Roman" pitchFamily="18" charset="0"/>
                <a:cs typeface="Times New Roman" pitchFamily="18" charset="0"/>
              </a:rPr>
              <a:t>Phương</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pháp</a:t>
            </a:r>
            <a:r>
              <a:rPr lang="en-US" sz="2400" b="1" dirty="0">
                <a:solidFill>
                  <a:schemeClr val="tx1"/>
                </a:solidFill>
                <a:latin typeface="Times New Roman" pitchFamily="18" charset="0"/>
                <a:cs typeface="Times New Roman" pitchFamily="18" charset="0"/>
              </a:rPr>
              <a:t> </a:t>
            </a:r>
            <a:r>
              <a:rPr lang="en-US" sz="2400" b="1" dirty="0" smtClean="0">
                <a:solidFill>
                  <a:schemeClr val="tx1"/>
                </a:solidFill>
                <a:latin typeface="Times New Roman" pitchFamily="18" charset="0"/>
                <a:cs typeface="Times New Roman" pitchFamily="18" charset="0"/>
              </a:rPr>
              <a:t>BTNB</a:t>
            </a:r>
            <a:endParaRPr lang="en-US" sz="24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1707935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randombar(horizont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randombar(horizontal)">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76"/>
          <p:cNvSpPr/>
          <p:nvPr/>
        </p:nvSpPr>
        <p:spPr>
          <a:xfrm>
            <a:off x="4072395" y="2472358"/>
            <a:ext cx="7983617" cy="1394146"/>
          </a:xfrm>
          <a:prstGeom prst="rect">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i="1" dirty="0" smtClean="0"/>
              <a:t>      </a:t>
            </a:r>
          </a:p>
          <a:p>
            <a:r>
              <a:rPr lang="en-US" sz="3600" b="1" i="1" dirty="0" smtClean="0"/>
              <a:t>	 </a:t>
            </a:r>
            <a:r>
              <a:rPr lang="fr-FR" sz="2400" b="1" i="1" dirty="0" err="1" smtClean="0">
                <a:latin typeface="Times New Roman" pitchFamily="18" charset="0"/>
                <a:cs typeface="Times New Roman" pitchFamily="18" charset="0"/>
              </a:rPr>
              <a:t>Xây</a:t>
            </a:r>
            <a:r>
              <a:rPr lang="fr-FR" sz="2400" b="1" i="1" dirty="0" smtClean="0">
                <a:latin typeface="Times New Roman" pitchFamily="18" charset="0"/>
                <a:cs typeface="Times New Roman" pitchFamily="18" charset="0"/>
              </a:rPr>
              <a:t> </a:t>
            </a:r>
            <a:r>
              <a:rPr lang="fr-FR" sz="2400" b="1" i="1" dirty="0" err="1" smtClean="0">
                <a:latin typeface="Times New Roman" pitchFamily="18" charset="0"/>
                <a:cs typeface="Times New Roman" pitchFamily="18" charset="0"/>
              </a:rPr>
              <a:t>dựng</a:t>
            </a:r>
            <a:r>
              <a:rPr lang="fr-FR" sz="2400" b="1" i="1" dirty="0" smtClean="0">
                <a:latin typeface="Times New Roman" pitchFamily="18" charset="0"/>
                <a:cs typeface="Times New Roman" pitchFamily="18" charset="0"/>
              </a:rPr>
              <a:t> </a:t>
            </a:r>
            <a:r>
              <a:rPr lang="fr-FR" sz="2400" b="1" i="1" dirty="0" err="1" smtClean="0">
                <a:latin typeface="Times New Roman" pitchFamily="18" charset="0"/>
                <a:cs typeface="Times New Roman" pitchFamily="18" charset="0"/>
              </a:rPr>
              <a:t>các</a:t>
            </a:r>
            <a:r>
              <a:rPr lang="fr-FR" sz="2400" b="1" i="1" dirty="0" smtClean="0">
                <a:latin typeface="Times New Roman" pitchFamily="18" charset="0"/>
                <a:cs typeface="Times New Roman" pitchFamily="18" charset="0"/>
              </a:rPr>
              <a:t> </a:t>
            </a:r>
            <a:r>
              <a:rPr lang="fr-FR" sz="2400" b="1" i="1" dirty="0" err="1" smtClean="0">
                <a:latin typeface="Times New Roman" pitchFamily="18" charset="0"/>
                <a:cs typeface="Times New Roman" pitchFamily="18" charset="0"/>
              </a:rPr>
              <a:t>kĩ</a:t>
            </a:r>
            <a:r>
              <a:rPr lang="fr-FR" sz="2400" b="1" i="1" dirty="0" smtClean="0">
                <a:latin typeface="Times New Roman" pitchFamily="18" charset="0"/>
                <a:cs typeface="Times New Roman" pitchFamily="18" charset="0"/>
              </a:rPr>
              <a:t> </a:t>
            </a:r>
            <a:r>
              <a:rPr lang="fr-FR" sz="2400" b="1" i="1" dirty="0" err="1" smtClean="0">
                <a:latin typeface="Times New Roman" pitchFamily="18" charset="0"/>
                <a:cs typeface="Times New Roman" pitchFamily="18" charset="0"/>
              </a:rPr>
              <a:t>năng</a:t>
            </a:r>
            <a:r>
              <a:rPr lang="fr-FR" sz="2400" b="1" i="1" dirty="0" smtClean="0">
                <a:latin typeface="Times New Roman" pitchFamily="18" charset="0"/>
                <a:cs typeface="Times New Roman" pitchFamily="18" charset="0"/>
              </a:rPr>
              <a:t> </a:t>
            </a:r>
            <a:r>
              <a:rPr lang="fr-FR" sz="2400" b="1" i="1" dirty="0" err="1" smtClean="0">
                <a:latin typeface="Times New Roman" pitchFamily="18" charset="0"/>
                <a:cs typeface="Times New Roman" pitchFamily="18" charset="0"/>
              </a:rPr>
              <a:t>nền</a:t>
            </a:r>
            <a:r>
              <a:rPr lang="fr-FR" sz="2400" b="1" i="1" dirty="0" smtClean="0">
                <a:latin typeface="Times New Roman" pitchFamily="18" charset="0"/>
                <a:cs typeface="Times New Roman" pitchFamily="18" charset="0"/>
              </a:rPr>
              <a:t> </a:t>
            </a:r>
            <a:r>
              <a:rPr lang="fr-FR" sz="2400" b="1" i="1" dirty="0" err="1" smtClean="0">
                <a:latin typeface="Times New Roman" pitchFamily="18" charset="0"/>
                <a:cs typeface="Times New Roman" pitchFamily="18" charset="0"/>
              </a:rPr>
              <a:t>cho</a:t>
            </a:r>
            <a:r>
              <a:rPr lang="fr-FR" sz="2400" b="1" i="1" dirty="0" smtClean="0">
                <a:latin typeface="Times New Roman" pitchFamily="18" charset="0"/>
                <a:cs typeface="Times New Roman" pitchFamily="18" charset="0"/>
              </a:rPr>
              <a:t> HS.</a:t>
            </a:r>
            <a:endParaRPr lang="en-US" sz="2400" dirty="0" smtClean="0">
              <a:latin typeface="Times New Roman" pitchFamily="18" charset="0"/>
              <a:cs typeface="Times New Roman" pitchFamily="18" charset="0"/>
            </a:endParaRPr>
          </a:p>
          <a:p>
            <a:endParaRPr lang="en-US" sz="2400" b="1" i="1" dirty="0" smtClean="0">
              <a:solidFill>
                <a:schemeClr val="bg1"/>
              </a:solidFill>
              <a:latin typeface="Times New Roman" pitchFamily="18" charset="0"/>
              <a:cs typeface="Times New Roman" pitchFamily="18" charset="0"/>
            </a:endParaRPr>
          </a:p>
          <a:p>
            <a:r>
              <a:rPr lang="en-US" sz="2400" b="1" i="1" dirty="0">
                <a:solidFill>
                  <a:schemeClr val="bg1"/>
                </a:solidFill>
              </a:rPr>
              <a:t> </a:t>
            </a:r>
            <a:r>
              <a:rPr lang="en-US" sz="2400" b="1" i="1" dirty="0" smtClean="0">
                <a:solidFill>
                  <a:schemeClr val="bg1"/>
                </a:solidFill>
              </a:rPr>
              <a:t>     </a:t>
            </a:r>
            <a:endParaRPr lang="en-US" sz="2400" dirty="0">
              <a:solidFill>
                <a:schemeClr val="bg1"/>
              </a:solidFill>
            </a:endParaRPr>
          </a:p>
        </p:txBody>
      </p:sp>
      <p:sp>
        <p:nvSpPr>
          <p:cNvPr id="61" name="Rectangle 60"/>
          <p:cNvSpPr/>
          <p:nvPr/>
        </p:nvSpPr>
        <p:spPr>
          <a:xfrm>
            <a:off x="4080032" y="4048282"/>
            <a:ext cx="7983617" cy="1207032"/>
          </a:xfrm>
          <a:prstGeom prst="rect">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i="1" dirty="0" smtClean="0"/>
              <a:t>         </a:t>
            </a:r>
            <a:r>
              <a:rPr lang="fr-FR" sz="2400" b="1" i="1" dirty="0" err="1" smtClean="0">
                <a:latin typeface="Times New Roman" pitchFamily="18" charset="0"/>
                <a:cs typeface="Times New Roman" pitchFamily="18" charset="0"/>
              </a:rPr>
              <a:t>Hướng</a:t>
            </a:r>
            <a:r>
              <a:rPr lang="fr-FR" sz="2400" b="1" i="1" dirty="0" smtClean="0">
                <a:latin typeface="Times New Roman" pitchFamily="18" charset="0"/>
                <a:cs typeface="Times New Roman" pitchFamily="18" charset="0"/>
              </a:rPr>
              <a:t> </a:t>
            </a:r>
            <a:r>
              <a:rPr lang="fr-FR" sz="2400" b="1" i="1" dirty="0" err="1" smtClean="0">
                <a:latin typeface="Times New Roman" pitchFamily="18" charset="0"/>
                <a:cs typeface="Times New Roman" pitchFamily="18" charset="0"/>
              </a:rPr>
              <a:t>dẫn</a:t>
            </a:r>
            <a:r>
              <a:rPr lang="fr-FR" sz="2400" b="1" i="1" dirty="0" smtClean="0">
                <a:latin typeface="Times New Roman" pitchFamily="18" charset="0"/>
                <a:cs typeface="Times New Roman" pitchFamily="18" charset="0"/>
              </a:rPr>
              <a:t> HS </a:t>
            </a:r>
            <a:r>
              <a:rPr lang="fr-FR" sz="2400" b="1" i="1" dirty="0" err="1" smtClean="0">
                <a:latin typeface="Times New Roman" pitchFamily="18" charset="0"/>
                <a:cs typeface="Times New Roman" pitchFamily="18" charset="0"/>
              </a:rPr>
              <a:t>tìm</a:t>
            </a:r>
            <a:r>
              <a:rPr lang="fr-FR" sz="2400" b="1" i="1" dirty="0" smtClean="0">
                <a:latin typeface="Times New Roman" pitchFamily="18" charset="0"/>
                <a:cs typeface="Times New Roman" pitchFamily="18" charset="0"/>
              </a:rPr>
              <a:t> </a:t>
            </a:r>
            <a:r>
              <a:rPr lang="fr-FR" sz="2400" b="1" i="1" dirty="0" err="1" smtClean="0">
                <a:latin typeface="Times New Roman" pitchFamily="18" charset="0"/>
                <a:cs typeface="Times New Roman" pitchFamily="18" charset="0"/>
              </a:rPr>
              <a:t>hiểu</a:t>
            </a:r>
            <a:r>
              <a:rPr lang="fr-FR" sz="2400" b="1" i="1" dirty="0" smtClean="0">
                <a:latin typeface="Times New Roman" pitchFamily="18" charset="0"/>
                <a:cs typeface="Times New Roman" pitchFamily="18" charset="0"/>
              </a:rPr>
              <a:t> </a:t>
            </a:r>
            <a:r>
              <a:rPr lang="fr-FR" sz="2400" b="1" i="1" dirty="0" err="1" smtClean="0">
                <a:latin typeface="Times New Roman" pitchFamily="18" charset="0"/>
                <a:cs typeface="Times New Roman" pitchFamily="18" charset="0"/>
              </a:rPr>
              <a:t>về</a:t>
            </a:r>
            <a:r>
              <a:rPr lang="fr-FR" sz="2400" b="1" i="1" dirty="0" smtClean="0">
                <a:latin typeface="Times New Roman" pitchFamily="18" charset="0"/>
                <a:cs typeface="Times New Roman" pitchFamily="18" charset="0"/>
              </a:rPr>
              <a:t> HĐTN.</a:t>
            </a:r>
            <a:endParaRPr lang="en-US" sz="2400" dirty="0">
              <a:latin typeface="Times New Roman" pitchFamily="18" charset="0"/>
              <a:cs typeface="Times New Roman" pitchFamily="18" charset="0"/>
            </a:endParaRPr>
          </a:p>
        </p:txBody>
      </p:sp>
      <p:sp>
        <p:nvSpPr>
          <p:cNvPr id="62" name="Rectangle 61"/>
          <p:cNvSpPr/>
          <p:nvPr/>
        </p:nvSpPr>
        <p:spPr>
          <a:xfrm>
            <a:off x="351693" y="4067543"/>
            <a:ext cx="2973511" cy="1207032"/>
          </a:xfrm>
          <a:prstGeom prst="rect">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t>3</a:t>
            </a:r>
            <a:endParaRPr lang="en-US"/>
          </a:p>
        </p:txBody>
      </p:sp>
      <p:sp>
        <p:nvSpPr>
          <p:cNvPr id="63" name="Oval 62"/>
          <p:cNvSpPr/>
          <p:nvPr/>
        </p:nvSpPr>
        <p:spPr>
          <a:xfrm>
            <a:off x="2776245" y="4205058"/>
            <a:ext cx="304975" cy="19644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4" name="Oval 63"/>
          <p:cNvSpPr/>
          <p:nvPr/>
        </p:nvSpPr>
        <p:spPr>
          <a:xfrm>
            <a:off x="2776248" y="4479708"/>
            <a:ext cx="304975" cy="19644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5" name="Oval 64"/>
          <p:cNvSpPr/>
          <p:nvPr/>
        </p:nvSpPr>
        <p:spPr>
          <a:xfrm>
            <a:off x="2776247" y="4725081"/>
            <a:ext cx="304975" cy="19644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6" name="Oval 65"/>
          <p:cNvSpPr/>
          <p:nvPr/>
        </p:nvSpPr>
        <p:spPr>
          <a:xfrm>
            <a:off x="2776246" y="4970453"/>
            <a:ext cx="304975" cy="19644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7" name="Oval 66"/>
          <p:cNvSpPr/>
          <p:nvPr/>
        </p:nvSpPr>
        <p:spPr>
          <a:xfrm>
            <a:off x="4405328" y="4205058"/>
            <a:ext cx="304975" cy="19644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Oval 67"/>
          <p:cNvSpPr/>
          <p:nvPr/>
        </p:nvSpPr>
        <p:spPr>
          <a:xfrm>
            <a:off x="4405327" y="4460253"/>
            <a:ext cx="304975" cy="19644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9" name="Oval 68"/>
          <p:cNvSpPr/>
          <p:nvPr/>
        </p:nvSpPr>
        <p:spPr>
          <a:xfrm>
            <a:off x="4405326" y="4705625"/>
            <a:ext cx="304975" cy="19644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0" name="Oval 69"/>
          <p:cNvSpPr/>
          <p:nvPr/>
        </p:nvSpPr>
        <p:spPr>
          <a:xfrm>
            <a:off x="4405324" y="4950997"/>
            <a:ext cx="304975" cy="19644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1" name="Rounded Rectangle 70"/>
          <p:cNvSpPr/>
          <p:nvPr/>
        </p:nvSpPr>
        <p:spPr>
          <a:xfrm>
            <a:off x="2966234" y="4523609"/>
            <a:ext cx="1631620" cy="548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ounded Rectangle 71"/>
          <p:cNvSpPr/>
          <p:nvPr/>
        </p:nvSpPr>
        <p:spPr>
          <a:xfrm>
            <a:off x="2956691" y="4777358"/>
            <a:ext cx="1631620" cy="548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ounded Rectangle 72"/>
          <p:cNvSpPr/>
          <p:nvPr/>
        </p:nvSpPr>
        <p:spPr>
          <a:xfrm>
            <a:off x="2941442" y="5042559"/>
            <a:ext cx="1631620" cy="548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ounded Rectangle 73"/>
          <p:cNvSpPr/>
          <p:nvPr/>
        </p:nvSpPr>
        <p:spPr>
          <a:xfrm>
            <a:off x="2913488" y="4276114"/>
            <a:ext cx="1631620" cy="548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5" name="Picture 74"/>
          <p:cNvPicPr>
            <a:picLocks noChangeAspect="1"/>
          </p:cNvPicPr>
          <p:nvPr/>
        </p:nvPicPr>
        <p:blipFill rotWithShape="1">
          <a:blip r:embed="rId2"/>
          <a:srcRect l="68852" t="83409" r="8525" b="3349"/>
          <a:stretch/>
        </p:blipFill>
        <p:spPr>
          <a:xfrm>
            <a:off x="6544572" y="5317493"/>
            <a:ext cx="5463288" cy="123245"/>
          </a:xfrm>
          <a:prstGeom prst="rect">
            <a:avLst/>
          </a:prstGeom>
          <a:effectLst>
            <a:outerShdw sx="133000" sy="133000" algn="ctr" rotWithShape="0">
              <a:srgbClr val="000000"/>
            </a:outerShdw>
          </a:effectLst>
        </p:spPr>
      </p:pic>
      <p:pic>
        <p:nvPicPr>
          <p:cNvPr id="76" name="Picture 75"/>
          <p:cNvPicPr>
            <a:picLocks noChangeAspect="1"/>
          </p:cNvPicPr>
          <p:nvPr/>
        </p:nvPicPr>
        <p:blipFill rotWithShape="1">
          <a:blip r:embed="rId2"/>
          <a:srcRect l="68852" t="83409" r="8525" b="3349"/>
          <a:stretch/>
        </p:blipFill>
        <p:spPr>
          <a:xfrm rot="10800000" flipV="1">
            <a:off x="512391" y="5295803"/>
            <a:ext cx="2776689" cy="96791"/>
          </a:xfrm>
          <a:prstGeom prst="rect">
            <a:avLst/>
          </a:prstGeom>
          <a:effectLst>
            <a:outerShdw sx="133000" sy="133000" algn="ctr" rotWithShape="0">
              <a:srgbClr val="000000"/>
            </a:outerShdw>
          </a:effectLst>
        </p:spPr>
      </p:pic>
      <p:sp>
        <p:nvSpPr>
          <p:cNvPr id="78" name="Rectangle 77"/>
          <p:cNvSpPr/>
          <p:nvPr/>
        </p:nvSpPr>
        <p:spPr>
          <a:xfrm>
            <a:off x="4072396" y="5563151"/>
            <a:ext cx="7983617" cy="1207032"/>
          </a:xfrm>
          <a:prstGeom prst="rect">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i="1" dirty="0" smtClean="0"/>
              <a:t>       </a:t>
            </a:r>
            <a:r>
              <a:rPr lang="en-US" sz="2400" b="1" i="1" dirty="0" err="1" smtClean="0">
                <a:latin typeface="Times New Roman" pitchFamily="18" charset="0"/>
                <a:cs typeface="Times New Roman" pitchFamily="18" charset="0"/>
              </a:rPr>
              <a:t>Tổ</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chức</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tốt</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hoạt</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động</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của</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hội</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đồng</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tự</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quản</a:t>
            </a:r>
            <a:r>
              <a:rPr lang="en-US" sz="2400" b="1" i="1"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sp>
        <p:nvSpPr>
          <p:cNvPr id="79" name="Rectangle 78"/>
          <p:cNvSpPr/>
          <p:nvPr/>
        </p:nvSpPr>
        <p:spPr>
          <a:xfrm>
            <a:off x="351693" y="5563151"/>
            <a:ext cx="2973511" cy="1207032"/>
          </a:xfrm>
          <a:prstGeom prst="rect">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smtClean="0"/>
              <a:t>4</a:t>
            </a:r>
            <a:endParaRPr lang="en-US"/>
          </a:p>
        </p:txBody>
      </p:sp>
      <p:sp>
        <p:nvSpPr>
          <p:cNvPr id="80" name="Oval 79"/>
          <p:cNvSpPr/>
          <p:nvPr/>
        </p:nvSpPr>
        <p:spPr>
          <a:xfrm>
            <a:off x="2776245" y="5700666"/>
            <a:ext cx="304975" cy="19644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1" name="Oval 80"/>
          <p:cNvSpPr/>
          <p:nvPr/>
        </p:nvSpPr>
        <p:spPr>
          <a:xfrm>
            <a:off x="2776248" y="5975316"/>
            <a:ext cx="304975" cy="19644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2" name="Oval 81"/>
          <p:cNvSpPr/>
          <p:nvPr/>
        </p:nvSpPr>
        <p:spPr>
          <a:xfrm>
            <a:off x="2776247" y="6220689"/>
            <a:ext cx="304975" cy="19644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3" name="Oval 82"/>
          <p:cNvSpPr/>
          <p:nvPr/>
        </p:nvSpPr>
        <p:spPr>
          <a:xfrm>
            <a:off x="2776246" y="6466061"/>
            <a:ext cx="304975" cy="19644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4" name="Oval 83"/>
          <p:cNvSpPr/>
          <p:nvPr/>
        </p:nvSpPr>
        <p:spPr>
          <a:xfrm>
            <a:off x="4405328" y="5700666"/>
            <a:ext cx="304975" cy="19644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5" name="Oval 84"/>
          <p:cNvSpPr/>
          <p:nvPr/>
        </p:nvSpPr>
        <p:spPr>
          <a:xfrm>
            <a:off x="4405327" y="5955861"/>
            <a:ext cx="304975" cy="19644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6" name="Oval 85"/>
          <p:cNvSpPr/>
          <p:nvPr/>
        </p:nvSpPr>
        <p:spPr>
          <a:xfrm>
            <a:off x="4405326" y="6201233"/>
            <a:ext cx="304975" cy="19644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7" name="Oval 86"/>
          <p:cNvSpPr/>
          <p:nvPr/>
        </p:nvSpPr>
        <p:spPr>
          <a:xfrm>
            <a:off x="4405324" y="6446605"/>
            <a:ext cx="304975" cy="19644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8" name="Rounded Rectangle 87"/>
          <p:cNvSpPr/>
          <p:nvPr/>
        </p:nvSpPr>
        <p:spPr>
          <a:xfrm>
            <a:off x="2913488" y="6019217"/>
            <a:ext cx="1631620" cy="548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ounded Rectangle 88"/>
          <p:cNvSpPr/>
          <p:nvPr/>
        </p:nvSpPr>
        <p:spPr>
          <a:xfrm>
            <a:off x="2956691" y="6272966"/>
            <a:ext cx="1631620" cy="548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ounded Rectangle 89"/>
          <p:cNvSpPr/>
          <p:nvPr/>
        </p:nvSpPr>
        <p:spPr>
          <a:xfrm>
            <a:off x="2941442" y="6538167"/>
            <a:ext cx="1631620" cy="548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ounded Rectangle 90"/>
          <p:cNvSpPr/>
          <p:nvPr/>
        </p:nvSpPr>
        <p:spPr>
          <a:xfrm>
            <a:off x="2913488" y="5771722"/>
            <a:ext cx="1631620" cy="548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 name="Picture 91"/>
          <p:cNvPicPr>
            <a:picLocks noChangeAspect="1"/>
          </p:cNvPicPr>
          <p:nvPr/>
        </p:nvPicPr>
        <p:blipFill rotWithShape="1">
          <a:blip r:embed="rId2"/>
          <a:srcRect l="68852" t="83409" r="8525" b="3349"/>
          <a:stretch/>
        </p:blipFill>
        <p:spPr>
          <a:xfrm>
            <a:off x="6544572" y="6813101"/>
            <a:ext cx="5463288" cy="158253"/>
          </a:xfrm>
          <a:prstGeom prst="rect">
            <a:avLst/>
          </a:prstGeom>
          <a:effectLst>
            <a:outerShdw sx="133000" sy="133000" algn="ctr" rotWithShape="0">
              <a:srgbClr val="000000"/>
            </a:outerShdw>
          </a:effectLst>
        </p:spPr>
      </p:pic>
      <p:pic>
        <p:nvPicPr>
          <p:cNvPr id="93" name="Picture 92"/>
          <p:cNvPicPr>
            <a:picLocks noChangeAspect="1"/>
          </p:cNvPicPr>
          <p:nvPr/>
        </p:nvPicPr>
        <p:blipFill rotWithShape="1">
          <a:blip r:embed="rId2"/>
          <a:srcRect l="68852" t="83409" r="8525" b="3349"/>
          <a:stretch/>
        </p:blipFill>
        <p:spPr>
          <a:xfrm rot="10800000" flipV="1">
            <a:off x="512391" y="6791411"/>
            <a:ext cx="2776689" cy="96791"/>
          </a:xfrm>
          <a:prstGeom prst="rect">
            <a:avLst/>
          </a:prstGeom>
          <a:effectLst>
            <a:outerShdw sx="133000" sy="133000" algn="ctr" rotWithShape="0">
              <a:srgbClr val="000000"/>
            </a:outerShdw>
          </a:effectLst>
        </p:spPr>
      </p:pic>
      <p:sp>
        <p:nvSpPr>
          <p:cNvPr id="4" name="Rectangle 3"/>
          <p:cNvSpPr/>
          <p:nvPr/>
        </p:nvSpPr>
        <p:spPr>
          <a:xfrm>
            <a:off x="4152456" y="1237472"/>
            <a:ext cx="7983617" cy="1071032"/>
          </a:xfrm>
          <a:prstGeom prst="rect">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i="1" dirty="0" smtClean="0"/>
              <a:t>        </a:t>
            </a:r>
            <a:r>
              <a:rPr lang="en-US" sz="2400" b="1" i="1" dirty="0" err="1" smtClean="0">
                <a:latin typeface="Times New Roman" pitchFamily="18" charset="0"/>
                <a:cs typeface="Times New Roman" pitchFamily="18" charset="0"/>
              </a:rPr>
              <a:t>Tổ</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chức</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tập</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huấn</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cho</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đội</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ngũ</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cán</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bộ</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giáo</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viên</a:t>
            </a:r>
            <a:r>
              <a:rPr lang="en-US" sz="2400" b="1" i="1" dirty="0" smtClean="0"/>
              <a:t>.</a:t>
            </a:r>
            <a:endParaRPr lang="en-US" sz="2400" dirty="0"/>
          </a:p>
        </p:txBody>
      </p:sp>
      <p:sp>
        <p:nvSpPr>
          <p:cNvPr id="7" name="Rectangle 6"/>
          <p:cNvSpPr/>
          <p:nvPr/>
        </p:nvSpPr>
        <p:spPr>
          <a:xfrm>
            <a:off x="431753" y="1237472"/>
            <a:ext cx="2973511" cy="1071032"/>
          </a:xfrm>
          <a:prstGeom prst="rect">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smtClean="0"/>
              <a:t>1</a:t>
            </a:r>
            <a:endParaRPr lang="en-US"/>
          </a:p>
        </p:txBody>
      </p:sp>
      <p:sp>
        <p:nvSpPr>
          <p:cNvPr id="8" name="Oval 7"/>
          <p:cNvSpPr/>
          <p:nvPr/>
        </p:nvSpPr>
        <p:spPr>
          <a:xfrm>
            <a:off x="2856305" y="1359494"/>
            <a:ext cx="304975" cy="174314"/>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Oval 8"/>
          <p:cNvSpPr/>
          <p:nvPr/>
        </p:nvSpPr>
        <p:spPr>
          <a:xfrm>
            <a:off x="2856308" y="1603197"/>
            <a:ext cx="304975" cy="174314"/>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Oval 9"/>
          <p:cNvSpPr/>
          <p:nvPr/>
        </p:nvSpPr>
        <p:spPr>
          <a:xfrm>
            <a:off x="2856307" y="1820923"/>
            <a:ext cx="304975" cy="174314"/>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Oval 10"/>
          <p:cNvSpPr/>
          <p:nvPr/>
        </p:nvSpPr>
        <p:spPr>
          <a:xfrm>
            <a:off x="2856306" y="2038648"/>
            <a:ext cx="304975" cy="174314"/>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Oval 11"/>
          <p:cNvSpPr/>
          <p:nvPr/>
        </p:nvSpPr>
        <p:spPr>
          <a:xfrm>
            <a:off x="4485388" y="1359494"/>
            <a:ext cx="304975" cy="174314"/>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Oval 12"/>
          <p:cNvSpPr/>
          <p:nvPr/>
        </p:nvSpPr>
        <p:spPr>
          <a:xfrm>
            <a:off x="4485387" y="1585934"/>
            <a:ext cx="304975" cy="174314"/>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Oval 13"/>
          <p:cNvSpPr/>
          <p:nvPr/>
        </p:nvSpPr>
        <p:spPr>
          <a:xfrm>
            <a:off x="4485386" y="1803660"/>
            <a:ext cx="304975" cy="174314"/>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Oval 14"/>
          <p:cNvSpPr/>
          <p:nvPr/>
        </p:nvSpPr>
        <p:spPr>
          <a:xfrm>
            <a:off x="4485384" y="2021385"/>
            <a:ext cx="304975" cy="174314"/>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Rounded Rectangle 16"/>
          <p:cNvSpPr/>
          <p:nvPr/>
        </p:nvSpPr>
        <p:spPr>
          <a:xfrm>
            <a:off x="2993548" y="1642152"/>
            <a:ext cx="1631620" cy="487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3036751" y="1867310"/>
            <a:ext cx="1631620" cy="487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3021502" y="2102630"/>
            <a:ext cx="1631620" cy="487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2993548" y="1422542"/>
            <a:ext cx="1631620" cy="487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rotWithShape="1">
          <a:blip r:embed="rId2"/>
          <a:srcRect l="68852" t="83409" r="8525" b="3349"/>
          <a:stretch/>
        </p:blipFill>
        <p:spPr>
          <a:xfrm>
            <a:off x="6624632" y="2346586"/>
            <a:ext cx="5463288" cy="66641"/>
          </a:xfrm>
          <a:prstGeom prst="rect">
            <a:avLst/>
          </a:prstGeom>
          <a:effectLst>
            <a:outerShdw sx="133000" sy="133000" algn="ctr" rotWithShape="0">
              <a:srgbClr val="000000"/>
            </a:outerShdw>
          </a:effectLst>
        </p:spPr>
      </p:pic>
      <p:pic>
        <p:nvPicPr>
          <p:cNvPr id="24" name="Picture 23"/>
          <p:cNvPicPr>
            <a:picLocks noChangeAspect="1"/>
          </p:cNvPicPr>
          <p:nvPr/>
        </p:nvPicPr>
        <p:blipFill rotWithShape="1">
          <a:blip r:embed="rId2"/>
          <a:srcRect l="68852" t="83409" r="8525" b="3349"/>
          <a:stretch/>
        </p:blipFill>
        <p:spPr>
          <a:xfrm rot="10800000" flipV="1">
            <a:off x="592451" y="2327340"/>
            <a:ext cx="2776689" cy="85886"/>
          </a:xfrm>
          <a:prstGeom prst="rect">
            <a:avLst/>
          </a:prstGeom>
          <a:effectLst>
            <a:outerShdw sx="133000" sy="133000" algn="ctr" rotWithShape="0">
              <a:srgbClr val="000000"/>
            </a:outerShdw>
          </a:effectLst>
        </p:spPr>
      </p:pic>
      <p:sp>
        <p:nvSpPr>
          <p:cNvPr id="45" name="Rectangle 44"/>
          <p:cNvSpPr/>
          <p:nvPr/>
        </p:nvSpPr>
        <p:spPr>
          <a:xfrm>
            <a:off x="395629" y="2473569"/>
            <a:ext cx="2973511" cy="1436141"/>
          </a:xfrm>
          <a:prstGeom prst="rect">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t>2</a:t>
            </a:r>
            <a:endParaRPr lang="en-US" dirty="0"/>
          </a:p>
        </p:txBody>
      </p:sp>
      <p:sp>
        <p:nvSpPr>
          <p:cNvPr id="46" name="Oval 45"/>
          <p:cNvSpPr/>
          <p:nvPr/>
        </p:nvSpPr>
        <p:spPr>
          <a:xfrm>
            <a:off x="2856305" y="2586692"/>
            <a:ext cx="304975" cy="185187"/>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 name="Oval 46"/>
          <p:cNvSpPr/>
          <p:nvPr/>
        </p:nvSpPr>
        <p:spPr>
          <a:xfrm>
            <a:off x="2856308" y="2845595"/>
            <a:ext cx="304975" cy="185187"/>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 name="Oval 47"/>
          <p:cNvSpPr/>
          <p:nvPr/>
        </p:nvSpPr>
        <p:spPr>
          <a:xfrm>
            <a:off x="2856307" y="3076901"/>
            <a:ext cx="304975" cy="185187"/>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Oval 48"/>
          <p:cNvSpPr/>
          <p:nvPr/>
        </p:nvSpPr>
        <p:spPr>
          <a:xfrm>
            <a:off x="2856306" y="3308206"/>
            <a:ext cx="304975" cy="185187"/>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 name="Oval 49"/>
          <p:cNvSpPr/>
          <p:nvPr/>
        </p:nvSpPr>
        <p:spPr>
          <a:xfrm>
            <a:off x="4485388" y="2586692"/>
            <a:ext cx="304975" cy="185187"/>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 name="Oval 50"/>
          <p:cNvSpPr/>
          <p:nvPr/>
        </p:nvSpPr>
        <p:spPr>
          <a:xfrm>
            <a:off x="4485387" y="2827256"/>
            <a:ext cx="304975" cy="185187"/>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2" name="Oval 51"/>
          <p:cNvSpPr/>
          <p:nvPr/>
        </p:nvSpPr>
        <p:spPr>
          <a:xfrm>
            <a:off x="4485386" y="3058561"/>
            <a:ext cx="304975" cy="185187"/>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3" name="Oval 52"/>
          <p:cNvSpPr/>
          <p:nvPr/>
        </p:nvSpPr>
        <p:spPr>
          <a:xfrm>
            <a:off x="4485384" y="3289865"/>
            <a:ext cx="304975" cy="185187"/>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4" name="Rounded Rectangle 53"/>
          <p:cNvSpPr/>
          <p:nvPr/>
        </p:nvSpPr>
        <p:spPr>
          <a:xfrm>
            <a:off x="2993548" y="2886979"/>
            <a:ext cx="1631620" cy="517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ounded Rectangle 54"/>
          <p:cNvSpPr/>
          <p:nvPr/>
        </p:nvSpPr>
        <p:spPr>
          <a:xfrm>
            <a:off x="3036751" y="3126181"/>
            <a:ext cx="1631620" cy="517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ounded Rectangle 55"/>
          <p:cNvSpPr/>
          <p:nvPr/>
        </p:nvSpPr>
        <p:spPr>
          <a:xfrm>
            <a:off x="3021502" y="3376178"/>
            <a:ext cx="1631620" cy="517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ounded Rectangle 56"/>
          <p:cNvSpPr/>
          <p:nvPr/>
        </p:nvSpPr>
        <p:spPr>
          <a:xfrm>
            <a:off x="2993548" y="2653673"/>
            <a:ext cx="1631620" cy="517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Picture 57"/>
          <p:cNvPicPr>
            <a:picLocks noChangeAspect="1"/>
          </p:cNvPicPr>
          <p:nvPr/>
        </p:nvPicPr>
        <p:blipFill rotWithShape="1">
          <a:blip r:embed="rId2"/>
          <a:srcRect l="68852" t="83409" r="8525" b="3349"/>
          <a:stretch/>
        </p:blipFill>
        <p:spPr>
          <a:xfrm>
            <a:off x="6672785" y="3706146"/>
            <a:ext cx="5463288" cy="89017"/>
          </a:xfrm>
          <a:prstGeom prst="rect">
            <a:avLst/>
          </a:prstGeom>
          <a:effectLst>
            <a:outerShdw sx="133000" sy="133000" algn="ctr" rotWithShape="0">
              <a:srgbClr val="000000"/>
            </a:outerShdw>
          </a:effectLst>
        </p:spPr>
      </p:pic>
      <p:pic>
        <p:nvPicPr>
          <p:cNvPr id="59" name="Picture 58"/>
          <p:cNvPicPr>
            <a:picLocks noChangeAspect="1"/>
          </p:cNvPicPr>
          <p:nvPr/>
        </p:nvPicPr>
        <p:blipFill rotWithShape="1">
          <a:blip r:embed="rId2"/>
          <a:srcRect l="68852" t="83409" r="8525" b="3349"/>
          <a:stretch/>
        </p:blipFill>
        <p:spPr>
          <a:xfrm rot="10800000" flipV="1">
            <a:off x="592451" y="3614904"/>
            <a:ext cx="2776689" cy="91242"/>
          </a:xfrm>
          <a:prstGeom prst="rect">
            <a:avLst/>
          </a:prstGeom>
          <a:effectLst>
            <a:outerShdw sx="133000" sy="133000" algn="ctr" rotWithShape="0">
              <a:srgbClr val="000000"/>
            </a:outerShdw>
          </a:effectLst>
        </p:spPr>
      </p:pic>
      <p:sp>
        <p:nvSpPr>
          <p:cNvPr id="95" name="Rounded Rectangle 94"/>
          <p:cNvSpPr/>
          <p:nvPr/>
        </p:nvSpPr>
        <p:spPr>
          <a:xfrm>
            <a:off x="4160092" y="265641"/>
            <a:ext cx="5196184" cy="678813"/>
          </a:xfrm>
          <a:prstGeom prst="roundRect">
            <a:avLst>
              <a:gd name="adj" fmla="val 50000"/>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3200" b="1" dirty="0" smtClean="0">
                <a:solidFill>
                  <a:schemeClr val="tx1"/>
                </a:solidFill>
                <a:latin typeface="Times New Roman" pitchFamily="18" charset="0"/>
                <a:cs typeface="Times New Roman" pitchFamily="18" charset="0"/>
              </a:rPr>
              <a:t>ND 6 BIỆN PHÁP</a:t>
            </a:r>
            <a:endParaRPr lang="en-US" sz="3200" b="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1159156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fade">
                                      <p:cBhvr>
                                        <p:cTn id="7" dur="1000"/>
                                        <p:tgtEl>
                                          <p:spTgt spid="95"/>
                                        </p:tgtEl>
                                      </p:cBhvr>
                                    </p:animEffect>
                                    <p:anim calcmode="lin" valueType="num">
                                      <p:cBhvr>
                                        <p:cTn id="8" dur="1000" fill="hold"/>
                                        <p:tgtEl>
                                          <p:spTgt spid="95"/>
                                        </p:tgtEl>
                                        <p:attrNameLst>
                                          <p:attrName>ppt_x</p:attrName>
                                        </p:attrNameLst>
                                      </p:cBhvr>
                                      <p:tavLst>
                                        <p:tav tm="0">
                                          <p:val>
                                            <p:strVal val="#ppt_x"/>
                                          </p:val>
                                        </p:tav>
                                        <p:tav tm="100000">
                                          <p:val>
                                            <p:strVal val="#ppt_x"/>
                                          </p:val>
                                        </p:tav>
                                      </p:tavLst>
                                    </p:anim>
                                    <p:anim calcmode="lin" valueType="num">
                                      <p:cBhvr>
                                        <p:cTn id="9" dur="1000" fill="hold"/>
                                        <p:tgtEl>
                                          <p:spTgt spid="9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down)">
                                      <p:cBhvr>
                                        <p:cTn id="14" dur="500"/>
                                        <p:tgtEl>
                                          <p:spTgt spid="20"/>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down)">
                                      <p:cBhvr>
                                        <p:cTn id="26" dur="500"/>
                                        <p:tgtEl>
                                          <p:spTgt spid="10"/>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down)">
                                      <p:cBhvr>
                                        <p:cTn id="35" dur="500"/>
                                        <p:tgtEl>
                                          <p:spTgt spid="12"/>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down)">
                                      <p:cBhvr>
                                        <p:cTn id="38" dur="500"/>
                                        <p:tgtEl>
                                          <p:spTgt spid="13"/>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down)">
                                      <p:cBhvr>
                                        <p:cTn id="41" dur="500"/>
                                        <p:tgtEl>
                                          <p:spTgt spid="14"/>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wipe(down)">
                                      <p:cBhvr>
                                        <p:cTn id="44" dur="5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21" presetClass="entr" presetSubtype="1" fill="hold" grpId="0" nodeType="clickEffect">
                                  <p:stCondLst>
                                    <p:cond delay="0"/>
                                  </p:stCondLst>
                                  <p:childTnLst>
                                    <p:set>
                                      <p:cBhvr>
                                        <p:cTn id="48" dur="1" fill="hold">
                                          <p:stCondLst>
                                            <p:cond delay="0"/>
                                          </p:stCondLst>
                                        </p:cTn>
                                        <p:tgtEl>
                                          <p:spTgt spid="46"/>
                                        </p:tgtEl>
                                        <p:attrNameLst>
                                          <p:attrName>style.visibility</p:attrName>
                                        </p:attrNameLst>
                                      </p:cBhvr>
                                      <p:to>
                                        <p:strVal val="visible"/>
                                      </p:to>
                                    </p:set>
                                    <p:animEffect transition="in" filter="wheel(1)">
                                      <p:cBhvr>
                                        <p:cTn id="49" dur="2000"/>
                                        <p:tgtEl>
                                          <p:spTgt spid="46"/>
                                        </p:tgtEl>
                                      </p:cBhvr>
                                    </p:animEffect>
                                  </p:childTnLst>
                                </p:cTn>
                              </p:par>
                              <p:par>
                                <p:cTn id="50" presetID="21" presetClass="entr" presetSubtype="1" fill="hold" grpId="0" nodeType="withEffect">
                                  <p:stCondLst>
                                    <p:cond delay="0"/>
                                  </p:stCondLst>
                                  <p:childTnLst>
                                    <p:set>
                                      <p:cBhvr>
                                        <p:cTn id="51" dur="1" fill="hold">
                                          <p:stCondLst>
                                            <p:cond delay="0"/>
                                          </p:stCondLst>
                                        </p:cTn>
                                        <p:tgtEl>
                                          <p:spTgt spid="57"/>
                                        </p:tgtEl>
                                        <p:attrNameLst>
                                          <p:attrName>style.visibility</p:attrName>
                                        </p:attrNameLst>
                                      </p:cBhvr>
                                      <p:to>
                                        <p:strVal val="visible"/>
                                      </p:to>
                                    </p:set>
                                    <p:animEffect transition="in" filter="wheel(1)">
                                      <p:cBhvr>
                                        <p:cTn id="52" dur="2000"/>
                                        <p:tgtEl>
                                          <p:spTgt spid="57"/>
                                        </p:tgtEl>
                                      </p:cBhvr>
                                    </p:animEffect>
                                  </p:childTnLst>
                                </p:cTn>
                              </p:par>
                              <p:par>
                                <p:cTn id="53" presetID="21" presetClass="entr" presetSubtype="1" fill="hold" grpId="0" nodeType="withEffect">
                                  <p:stCondLst>
                                    <p:cond delay="0"/>
                                  </p:stCondLst>
                                  <p:childTnLst>
                                    <p:set>
                                      <p:cBhvr>
                                        <p:cTn id="54" dur="1" fill="hold">
                                          <p:stCondLst>
                                            <p:cond delay="0"/>
                                          </p:stCondLst>
                                        </p:cTn>
                                        <p:tgtEl>
                                          <p:spTgt spid="47"/>
                                        </p:tgtEl>
                                        <p:attrNameLst>
                                          <p:attrName>style.visibility</p:attrName>
                                        </p:attrNameLst>
                                      </p:cBhvr>
                                      <p:to>
                                        <p:strVal val="visible"/>
                                      </p:to>
                                    </p:set>
                                    <p:animEffect transition="in" filter="wheel(1)">
                                      <p:cBhvr>
                                        <p:cTn id="55" dur="2000"/>
                                        <p:tgtEl>
                                          <p:spTgt spid="47"/>
                                        </p:tgtEl>
                                      </p:cBhvr>
                                    </p:animEffect>
                                  </p:childTnLst>
                                </p:cTn>
                              </p:par>
                              <p:par>
                                <p:cTn id="56" presetID="21" presetClass="entr" presetSubtype="1" fill="hold" grpId="0" nodeType="withEffect">
                                  <p:stCondLst>
                                    <p:cond delay="0"/>
                                  </p:stCondLst>
                                  <p:childTnLst>
                                    <p:set>
                                      <p:cBhvr>
                                        <p:cTn id="57" dur="1" fill="hold">
                                          <p:stCondLst>
                                            <p:cond delay="0"/>
                                          </p:stCondLst>
                                        </p:cTn>
                                        <p:tgtEl>
                                          <p:spTgt spid="54"/>
                                        </p:tgtEl>
                                        <p:attrNameLst>
                                          <p:attrName>style.visibility</p:attrName>
                                        </p:attrNameLst>
                                      </p:cBhvr>
                                      <p:to>
                                        <p:strVal val="visible"/>
                                      </p:to>
                                    </p:set>
                                    <p:animEffect transition="in" filter="wheel(1)">
                                      <p:cBhvr>
                                        <p:cTn id="58" dur="2000"/>
                                        <p:tgtEl>
                                          <p:spTgt spid="54"/>
                                        </p:tgtEl>
                                      </p:cBhvr>
                                    </p:animEffect>
                                  </p:childTnLst>
                                </p:cTn>
                              </p:par>
                              <p:par>
                                <p:cTn id="59" presetID="21" presetClass="entr" presetSubtype="1" fill="hold" grpId="0" nodeType="withEffect">
                                  <p:stCondLst>
                                    <p:cond delay="0"/>
                                  </p:stCondLst>
                                  <p:childTnLst>
                                    <p:set>
                                      <p:cBhvr>
                                        <p:cTn id="60" dur="1" fill="hold">
                                          <p:stCondLst>
                                            <p:cond delay="0"/>
                                          </p:stCondLst>
                                        </p:cTn>
                                        <p:tgtEl>
                                          <p:spTgt spid="51"/>
                                        </p:tgtEl>
                                        <p:attrNameLst>
                                          <p:attrName>style.visibility</p:attrName>
                                        </p:attrNameLst>
                                      </p:cBhvr>
                                      <p:to>
                                        <p:strVal val="visible"/>
                                      </p:to>
                                    </p:set>
                                    <p:animEffect transition="in" filter="wheel(1)">
                                      <p:cBhvr>
                                        <p:cTn id="61" dur="2000"/>
                                        <p:tgtEl>
                                          <p:spTgt spid="51"/>
                                        </p:tgtEl>
                                      </p:cBhvr>
                                    </p:animEffect>
                                  </p:childTnLst>
                                </p:cTn>
                              </p:par>
                              <p:par>
                                <p:cTn id="62" presetID="21" presetClass="entr" presetSubtype="1" fill="hold" grpId="0" nodeType="withEffect">
                                  <p:stCondLst>
                                    <p:cond delay="0"/>
                                  </p:stCondLst>
                                  <p:childTnLst>
                                    <p:set>
                                      <p:cBhvr>
                                        <p:cTn id="63" dur="1" fill="hold">
                                          <p:stCondLst>
                                            <p:cond delay="0"/>
                                          </p:stCondLst>
                                        </p:cTn>
                                        <p:tgtEl>
                                          <p:spTgt spid="50"/>
                                        </p:tgtEl>
                                        <p:attrNameLst>
                                          <p:attrName>style.visibility</p:attrName>
                                        </p:attrNameLst>
                                      </p:cBhvr>
                                      <p:to>
                                        <p:strVal val="visible"/>
                                      </p:to>
                                    </p:set>
                                    <p:animEffect transition="in" filter="wheel(1)">
                                      <p:cBhvr>
                                        <p:cTn id="64" dur="2000"/>
                                        <p:tgtEl>
                                          <p:spTgt spid="50"/>
                                        </p:tgtEl>
                                      </p:cBhvr>
                                    </p:animEffect>
                                  </p:childTnLst>
                                </p:cTn>
                              </p:par>
                              <p:par>
                                <p:cTn id="65" presetID="21" presetClass="entr" presetSubtype="1" fill="hold" grpId="0" nodeType="withEffect">
                                  <p:stCondLst>
                                    <p:cond delay="0"/>
                                  </p:stCondLst>
                                  <p:childTnLst>
                                    <p:set>
                                      <p:cBhvr>
                                        <p:cTn id="66" dur="1" fill="hold">
                                          <p:stCondLst>
                                            <p:cond delay="0"/>
                                          </p:stCondLst>
                                        </p:cTn>
                                        <p:tgtEl>
                                          <p:spTgt spid="48"/>
                                        </p:tgtEl>
                                        <p:attrNameLst>
                                          <p:attrName>style.visibility</p:attrName>
                                        </p:attrNameLst>
                                      </p:cBhvr>
                                      <p:to>
                                        <p:strVal val="visible"/>
                                      </p:to>
                                    </p:set>
                                    <p:animEffect transition="in" filter="wheel(1)">
                                      <p:cBhvr>
                                        <p:cTn id="67" dur="2000"/>
                                        <p:tgtEl>
                                          <p:spTgt spid="48"/>
                                        </p:tgtEl>
                                      </p:cBhvr>
                                    </p:animEffect>
                                  </p:childTnLst>
                                </p:cTn>
                              </p:par>
                              <p:par>
                                <p:cTn id="68" presetID="21" presetClass="entr" presetSubtype="1" fill="hold" grpId="0" nodeType="withEffect">
                                  <p:stCondLst>
                                    <p:cond delay="0"/>
                                  </p:stCondLst>
                                  <p:childTnLst>
                                    <p:set>
                                      <p:cBhvr>
                                        <p:cTn id="69" dur="1" fill="hold">
                                          <p:stCondLst>
                                            <p:cond delay="0"/>
                                          </p:stCondLst>
                                        </p:cTn>
                                        <p:tgtEl>
                                          <p:spTgt spid="55"/>
                                        </p:tgtEl>
                                        <p:attrNameLst>
                                          <p:attrName>style.visibility</p:attrName>
                                        </p:attrNameLst>
                                      </p:cBhvr>
                                      <p:to>
                                        <p:strVal val="visible"/>
                                      </p:to>
                                    </p:set>
                                    <p:animEffect transition="in" filter="wheel(1)">
                                      <p:cBhvr>
                                        <p:cTn id="70" dur="2000"/>
                                        <p:tgtEl>
                                          <p:spTgt spid="55"/>
                                        </p:tgtEl>
                                      </p:cBhvr>
                                    </p:animEffect>
                                  </p:childTnLst>
                                </p:cTn>
                              </p:par>
                              <p:par>
                                <p:cTn id="71" presetID="21" presetClass="entr" presetSubtype="1" fill="hold" grpId="0" nodeType="withEffect">
                                  <p:stCondLst>
                                    <p:cond delay="0"/>
                                  </p:stCondLst>
                                  <p:childTnLst>
                                    <p:set>
                                      <p:cBhvr>
                                        <p:cTn id="72" dur="1" fill="hold">
                                          <p:stCondLst>
                                            <p:cond delay="0"/>
                                          </p:stCondLst>
                                        </p:cTn>
                                        <p:tgtEl>
                                          <p:spTgt spid="52"/>
                                        </p:tgtEl>
                                        <p:attrNameLst>
                                          <p:attrName>style.visibility</p:attrName>
                                        </p:attrNameLst>
                                      </p:cBhvr>
                                      <p:to>
                                        <p:strVal val="visible"/>
                                      </p:to>
                                    </p:set>
                                    <p:animEffect transition="in" filter="wheel(1)">
                                      <p:cBhvr>
                                        <p:cTn id="73" dur="2000"/>
                                        <p:tgtEl>
                                          <p:spTgt spid="52"/>
                                        </p:tgtEl>
                                      </p:cBhvr>
                                    </p:animEffect>
                                  </p:childTnLst>
                                </p:cTn>
                              </p:par>
                              <p:par>
                                <p:cTn id="74" presetID="21" presetClass="entr" presetSubtype="1" fill="hold" grpId="0" nodeType="withEffect">
                                  <p:stCondLst>
                                    <p:cond delay="0"/>
                                  </p:stCondLst>
                                  <p:childTnLst>
                                    <p:set>
                                      <p:cBhvr>
                                        <p:cTn id="75" dur="1" fill="hold">
                                          <p:stCondLst>
                                            <p:cond delay="0"/>
                                          </p:stCondLst>
                                        </p:cTn>
                                        <p:tgtEl>
                                          <p:spTgt spid="49"/>
                                        </p:tgtEl>
                                        <p:attrNameLst>
                                          <p:attrName>style.visibility</p:attrName>
                                        </p:attrNameLst>
                                      </p:cBhvr>
                                      <p:to>
                                        <p:strVal val="visible"/>
                                      </p:to>
                                    </p:set>
                                    <p:animEffect transition="in" filter="wheel(1)">
                                      <p:cBhvr>
                                        <p:cTn id="76" dur="2000"/>
                                        <p:tgtEl>
                                          <p:spTgt spid="49"/>
                                        </p:tgtEl>
                                      </p:cBhvr>
                                    </p:animEffect>
                                  </p:childTnLst>
                                </p:cTn>
                              </p:par>
                              <p:par>
                                <p:cTn id="77" presetID="21" presetClass="entr" presetSubtype="1" fill="hold" nodeType="withEffect">
                                  <p:stCondLst>
                                    <p:cond delay="0"/>
                                  </p:stCondLst>
                                  <p:childTnLst>
                                    <p:set>
                                      <p:cBhvr>
                                        <p:cTn id="78" dur="1" fill="hold">
                                          <p:stCondLst>
                                            <p:cond delay="0"/>
                                          </p:stCondLst>
                                        </p:cTn>
                                        <p:tgtEl>
                                          <p:spTgt spid="59"/>
                                        </p:tgtEl>
                                        <p:attrNameLst>
                                          <p:attrName>style.visibility</p:attrName>
                                        </p:attrNameLst>
                                      </p:cBhvr>
                                      <p:to>
                                        <p:strVal val="visible"/>
                                      </p:to>
                                    </p:set>
                                    <p:animEffect transition="in" filter="wheel(1)">
                                      <p:cBhvr>
                                        <p:cTn id="79" dur="2000"/>
                                        <p:tgtEl>
                                          <p:spTgt spid="59"/>
                                        </p:tgtEl>
                                      </p:cBhvr>
                                    </p:animEffect>
                                  </p:childTnLst>
                                </p:cTn>
                              </p:par>
                              <p:par>
                                <p:cTn id="80" presetID="21" presetClass="entr" presetSubtype="1" fill="hold" grpId="0" nodeType="withEffect">
                                  <p:stCondLst>
                                    <p:cond delay="0"/>
                                  </p:stCondLst>
                                  <p:childTnLst>
                                    <p:set>
                                      <p:cBhvr>
                                        <p:cTn id="81" dur="1" fill="hold">
                                          <p:stCondLst>
                                            <p:cond delay="0"/>
                                          </p:stCondLst>
                                        </p:cTn>
                                        <p:tgtEl>
                                          <p:spTgt spid="45"/>
                                        </p:tgtEl>
                                        <p:attrNameLst>
                                          <p:attrName>style.visibility</p:attrName>
                                        </p:attrNameLst>
                                      </p:cBhvr>
                                      <p:to>
                                        <p:strVal val="visible"/>
                                      </p:to>
                                    </p:set>
                                    <p:animEffect transition="in" filter="wheel(1)">
                                      <p:cBhvr>
                                        <p:cTn id="82" dur="2000"/>
                                        <p:tgtEl>
                                          <p:spTgt spid="45"/>
                                        </p:tgtEl>
                                      </p:cBhvr>
                                    </p:animEffect>
                                  </p:childTnLst>
                                </p:cTn>
                              </p:par>
                              <p:par>
                                <p:cTn id="83" presetID="21" presetClass="entr" presetSubtype="1" fill="hold" grpId="0" nodeType="withEffect">
                                  <p:stCondLst>
                                    <p:cond delay="0"/>
                                  </p:stCondLst>
                                  <p:childTnLst>
                                    <p:set>
                                      <p:cBhvr>
                                        <p:cTn id="84" dur="1" fill="hold">
                                          <p:stCondLst>
                                            <p:cond delay="0"/>
                                          </p:stCondLst>
                                        </p:cTn>
                                        <p:tgtEl>
                                          <p:spTgt spid="56"/>
                                        </p:tgtEl>
                                        <p:attrNameLst>
                                          <p:attrName>style.visibility</p:attrName>
                                        </p:attrNameLst>
                                      </p:cBhvr>
                                      <p:to>
                                        <p:strVal val="visible"/>
                                      </p:to>
                                    </p:set>
                                    <p:animEffect transition="in" filter="wheel(1)">
                                      <p:cBhvr>
                                        <p:cTn id="85" dur="2000"/>
                                        <p:tgtEl>
                                          <p:spTgt spid="56"/>
                                        </p:tgtEl>
                                      </p:cBhvr>
                                    </p:animEffect>
                                  </p:childTnLst>
                                </p:cTn>
                              </p:par>
                              <p:par>
                                <p:cTn id="86" presetID="21" presetClass="entr" presetSubtype="1" fill="hold" grpId="0" nodeType="withEffect">
                                  <p:stCondLst>
                                    <p:cond delay="0"/>
                                  </p:stCondLst>
                                  <p:childTnLst>
                                    <p:set>
                                      <p:cBhvr>
                                        <p:cTn id="87" dur="1" fill="hold">
                                          <p:stCondLst>
                                            <p:cond delay="0"/>
                                          </p:stCondLst>
                                        </p:cTn>
                                        <p:tgtEl>
                                          <p:spTgt spid="53"/>
                                        </p:tgtEl>
                                        <p:attrNameLst>
                                          <p:attrName>style.visibility</p:attrName>
                                        </p:attrNameLst>
                                      </p:cBhvr>
                                      <p:to>
                                        <p:strVal val="visible"/>
                                      </p:to>
                                    </p:set>
                                    <p:animEffect transition="in" filter="wheel(1)">
                                      <p:cBhvr>
                                        <p:cTn id="88" dur="2000"/>
                                        <p:tgtEl>
                                          <p:spTgt spid="53"/>
                                        </p:tgtEl>
                                      </p:cBhvr>
                                    </p:animEffect>
                                  </p:childTnLst>
                                </p:cTn>
                              </p:par>
                              <p:par>
                                <p:cTn id="89" presetID="21" presetClass="entr" presetSubtype="1" fill="hold" grpId="0" nodeType="withEffect">
                                  <p:stCondLst>
                                    <p:cond delay="0"/>
                                  </p:stCondLst>
                                  <p:childTnLst>
                                    <p:set>
                                      <p:cBhvr>
                                        <p:cTn id="90" dur="1" fill="hold">
                                          <p:stCondLst>
                                            <p:cond delay="0"/>
                                          </p:stCondLst>
                                        </p:cTn>
                                        <p:tgtEl>
                                          <p:spTgt spid="77"/>
                                        </p:tgtEl>
                                        <p:attrNameLst>
                                          <p:attrName>style.visibility</p:attrName>
                                        </p:attrNameLst>
                                      </p:cBhvr>
                                      <p:to>
                                        <p:strVal val="visible"/>
                                      </p:to>
                                    </p:set>
                                    <p:animEffect transition="in" filter="wheel(1)">
                                      <p:cBhvr>
                                        <p:cTn id="91" dur="2000"/>
                                        <p:tgtEl>
                                          <p:spTgt spid="77"/>
                                        </p:tgtEl>
                                      </p:cBhvr>
                                    </p:animEffect>
                                  </p:childTnLst>
                                </p:cTn>
                              </p:par>
                            </p:childTnLst>
                          </p:cTn>
                        </p:par>
                      </p:childTnLst>
                    </p:cTn>
                  </p:par>
                  <p:par>
                    <p:cTn id="92" fill="hold">
                      <p:stCondLst>
                        <p:cond delay="indefinite"/>
                      </p:stCondLst>
                      <p:childTnLst>
                        <p:par>
                          <p:cTn id="93" fill="hold">
                            <p:stCondLst>
                              <p:cond delay="0"/>
                            </p:stCondLst>
                            <p:childTnLst>
                              <p:par>
                                <p:cTn id="94" presetID="6" presetClass="entr" presetSubtype="16" fill="hold" grpId="0" nodeType="clickEffect">
                                  <p:stCondLst>
                                    <p:cond delay="0"/>
                                  </p:stCondLst>
                                  <p:childTnLst>
                                    <p:set>
                                      <p:cBhvr>
                                        <p:cTn id="95" dur="1" fill="hold">
                                          <p:stCondLst>
                                            <p:cond delay="0"/>
                                          </p:stCondLst>
                                        </p:cTn>
                                        <p:tgtEl>
                                          <p:spTgt spid="63"/>
                                        </p:tgtEl>
                                        <p:attrNameLst>
                                          <p:attrName>style.visibility</p:attrName>
                                        </p:attrNameLst>
                                      </p:cBhvr>
                                      <p:to>
                                        <p:strVal val="visible"/>
                                      </p:to>
                                    </p:set>
                                    <p:animEffect transition="in" filter="circle(in)">
                                      <p:cBhvr>
                                        <p:cTn id="96" dur="2000"/>
                                        <p:tgtEl>
                                          <p:spTgt spid="63"/>
                                        </p:tgtEl>
                                      </p:cBhvr>
                                    </p:animEffect>
                                  </p:childTnLst>
                                </p:cTn>
                              </p:par>
                              <p:par>
                                <p:cTn id="97" presetID="6" presetClass="entr" presetSubtype="16" fill="hold" grpId="0" nodeType="withEffect">
                                  <p:stCondLst>
                                    <p:cond delay="0"/>
                                  </p:stCondLst>
                                  <p:childTnLst>
                                    <p:set>
                                      <p:cBhvr>
                                        <p:cTn id="98" dur="1" fill="hold">
                                          <p:stCondLst>
                                            <p:cond delay="0"/>
                                          </p:stCondLst>
                                        </p:cTn>
                                        <p:tgtEl>
                                          <p:spTgt spid="74"/>
                                        </p:tgtEl>
                                        <p:attrNameLst>
                                          <p:attrName>style.visibility</p:attrName>
                                        </p:attrNameLst>
                                      </p:cBhvr>
                                      <p:to>
                                        <p:strVal val="visible"/>
                                      </p:to>
                                    </p:set>
                                    <p:animEffect transition="in" filter="circle(in)">
                                      <p:cBhvr>
                                        <p:cTn id="99" dur="2000"/>
                                        <p:tgtEl>
                                          <p:spTgt spid="74"/>
                                        </p:tgtEl>
                                      </p:cBhvr>
                                    </p:animEffect>
                                  </p:childTnLst>
                                </p:cTn>
                              </p:par>
                              <p:par>
                                <p:cTn id="100" presetID="6" presetClass="entr" presetSubtype="16" fill="hold" grpId="0" nodeType="withEffect">
                                  <p:stCondLst>
                                    <p:cond delay="0"/>
                                  </p:stCondLst>
                                  <p:childTnLst>
                                    <p:set>
                                      <p:cBhvr>
                                        <p:cTn id="101" dur="1" fill="hold">
                                          <p:stCondLst>
                                            <p:cond delay="0"/>
                                          </p:stCondLst>
                                        </p:cTn>
                                        <p:tgtEl>
                                          <p:spTgt spid="67"/>
                                        </p:tgtEl>
                                        <p:attrNameLst>
                                          <p:attrName>style.visibility</p:attrName>
                                        </p:attrNameLst>
                                      </p:cBhvr>
                                      <p:to>
                                        <p:strVal val="visible"/>
                                      </p:to>
                                    </p:set>
                                    <p:animEffect transition="in" filter="circle(in)">
                                      <p:cBhvr>
                                        <p:cTn id="102" dur="2000"/>
                                        <p:tgtEl>
                                          <p:spTgt spid="67"/>
                                        </p:tgtEl>
                                      </p:cBhvr>
                                    </p:animEffect>
                                  </p:childTnLst>
                                </p:cTn>
                              </p:par>
                              <p:par>
                                <p:cTn id="103" presetID="6" presetClass="entr" presetSubtype="16" fill="hold" grpId="0" nodeType="withEffect">
                                  <p:stCondLst>
                                    <p:cond delay="0"/>
                                  </p:stCondLst>
                                  <p:childTnLst>
                                    <p:set>
                                      <p:cBhvr>
                                        <p:cTn id="104" dur="1" fill="hold">
                                          <p:stCondLst>
                                            <p:cond delay="0"/>
                                          </p:stCondLst>
                                        </p:cTn>
                                        <p:tgtEl>
                                          <p:spTgt spid="68"/>
                                        </p:tgtEl>
                                        <p:attrNameLst>
                                          <p:attrName>style.visibility</p:attrName>
                                        </p:attrNameLst>
                                      </p:cBhvr>
                                      <p:to>
                                        <p:strVal val="visible"/>
                                      </p:to>
                                    </p:set>
                                    <p:animEffect transition="in" filter="circle(in)">
                                      <p:cBhvr>
                                        <p:cTn id="105" dur="2000"/>
                                        <p:tgtEl>
                                          <p:spTgt spid="68"/>
                                        </p:tgtEl>
                                      </p:cBhvr>
                                    </p:animEffect>
                                  </p:childTnLst>
                                </p:cTn>
                              </p:par>
                              <p:par>
                                <p:cTn id="106" presetID="6" presetClass="entr" presetSubtype="16" fill="hold" grpId="0" nodeType="withEffect">
                                  <p:stCondLst>
                                    <p:cond delay="0"/>
                                  </p:stCondLst>
                                  <p:childTnLst>
                                    <p:set>
                                      <p:cBhvr>
                                        <p:cTn id="107" dur="1" fill="hold">
                                          <p:stCondLst>
                                            <p:cond delay="0"/>
                                          </p:stCondLst>
                                        </p:cTn>
                                        <p:tgtEl>
                                          <p:spTgt spid="71"/>
                                        </p:tgtEl>
                                        <p:attrNameLst>
                                          <p:attrName>style.visibility</p:attrName>
                                        </p:attrNameLst>
                                      </p:cBhvr>
                                      <p:to>
                                        <p:strVal val="visible"/>
                                      </p:to>
                                    </p:set>
                                    <p:animEffect transition="in" filter="circle(in)">
                                      <p:cBhvr>
                                        <p:cTn id="108" dur="2000"/>
                                        <p:tgtEl>
                                          <p:spTgt spid="71"/>
                                        </p:tgtEl>
                                      </p:cBhvr>
                                    </p:animEffect>
                                  </p:childTnLst>
                                </p:cTn>
                              </p:par>
                              <p:par>
                                <p:cTn id="109" presetID="6" presetClass="entr" presetSubtype="16" fill="hold" grpId="0" nodeType="withEffect">
                                  <p:stCondLst>
                                    <p:cond delay="0"/>
                                  </p:stCondLst>
                                  <p:childTnLst>
                                    <p:set>
                                      <p:cBhvr>
                                        <p:cTn id="110" dur="1" fill="hold">
                                          <p:stCondLst>
                                            <p:cond delay="0"/>
                                          </p:stCondLst>
                                        </p:cTn>
                                        <p:tgtEl>
                                          <p:spTgt spid="64"/>
                                        </p:tgtEl>
                                        <p:attrNameLst>
                                          <p:attrName>style.visibility</p:attrName>
                                        </p:attrNameLst>
                                      </p:cBhvr>
                                      <p:to>
                                        <p:strVal val="visible"/>
                                      </p:to>
                                    </p:set>
                                    <p:animEffect transition="in" filter="circle(in)">
                                      <p:cBhvr>
                                        <p:cTn id="111" dur="2000"/>
                                        <p:tgtEl>
                                          <p:spTgt spid="64"/>
                                        </p:tgtEl>
                                      </p:cBhvr>
                                    </p:animEffect>
                                  </p:childTnLst>
                                </p:cTn>
                              </p:par>
                              <p:par>
                                <p:cTn id="112" presetID="6" presetClass="entr" presetSubtype="16" fill="hold" grpId="0" nodeType="withEffect">
                                  <p:stCondLst>
                                    <p:cond delay="0"/>
                                  </p:stCondLst>
                                  <p:childTnLst>
                                    <p:set>
                                      <p:cBhvr>
                                        <p:cTn id="113" dur="1" fill="hold">
                                          <p:stCondLst>
                                            <p:cond delay="0"/>
                                          </p:stCondLst>
                                        </p:cTn>
                                        <p:tgtEl>
                                          <p:spTgt spid="65"/>
                                        </p:tgtEl>
                                        <p:attrNameLst>
                                          <p:attrName>style.visibility</p:attrName>
                                        </p:attrNameLst>
                                      </p:cBhvr>
                                      <p:to>
                                        <p:strVal val="visible"/>
                                      </p:to>
                                    </p:set>
                                    <p:animEffect transition="in" filter="circle(in)">
                                      <p:cBhvr>
                                        <p:cTn id="114" dur="2000"/>
                                        <p:tgtEl>
                                          <p:spTgt spid="65"/>
                                        </p:tgtEl>
                                      </p:cBhvr>
                                    </p:animEffect>
                                  </p:childTnLst>
                                </p:cTn>
                              </p:par>
                              <p:par>
                                <p:cTn id="115" presetID="6" presetClass="entr" presetSubtype="16" fill="hold" grpId="0" nodeType="withEffect">
                                  <p:stCondLst>
                                    <p:cond delay="0"/>
                                  </p:stCondLst>
                                  <p:childTnLst>
                                    <p:set>
                                      <p:cBhvr>
                                        <p:cTn id="116" dur="1" fill="hold">
                                          <p:stCondLst>
                                            <p:cond delay="0"/>
                                          </p:stCondLst>
                                        </p:cTn>
                                        <p:tgtEl>
                                          <p:spTgt spid="72"/>
                                        </p:tgtEl>
                                        <p:attrNameLst>
                                          <p:attrName>style.visibility</p:attrName>
                                        </p:attrNameLst>
                                      </p:cBhvr>
                                      <p:to>
                                        <p:strVal val="visible"/>
                                      </p:to>
                                    </p:set>
                                    <p:animEffect transition="in" filter="circle(in)">
                                      <p:cBhvr>
                                        <p:cTn id="117" dur="2000"/>
                                        <p:tgtEl>
                                          <p:spTgt spid="72"/>
                                        </p:tgtEl>
                                      </p:cBhvr>
                                    </p:animEffect>
                                  </p:childTnLst>
                                </p:cTn>
                              </p:par>
                              <p:par>
                                <p:cTn id="118" presetID="6" presetClass="entr" presetSubtype="16" fill="hold" grpId="0" nodeType="withEffect">
                                  <p:stCondLst>
                                    <p:cond delay="0"/>
                                  </p:stCondLst>
                                  <p:childTnLst>
                                    <p:set>
                                      <p:cBhvr>
                                        <p:cTn id="119" dur="1" fill="hold">
                                          <p:stCondLst>
                                            <p:cond delay="0"/>
                                          </p:stCondLst>
                                        </p:cTn>
                                        <p:tgtEl>
                                          <p:spTgt spid="62"/>
                                        </p:tgtEl>
                                        <p:attrNameLst>
                                          <p:attrName>style.visibility</p:attrName>
                                        </p:attrNameLst>
                                      </p:cBhvr>
                                      <p:to>
                                        <p:strVal val="visible"/>
                                      </p:to>
                                    </p:set>
                                    <p:animEffect transition="in" filter="circle(in)">
                                      <p:cBhvr>
                                        <p:cTn id="120" dur="2000"/>
                                        <p:tgtEl>
                                          <p:spTgt spid="62"/>
                                        </p:tgtEl>
                                      </p:cBhvr>
                                    </p:animEffect>
                                  </p:childTnLst>
                                </p:cTn>
                              </p:par>
                              <p:par>
                                <p:cTn id="121" presetID="6" presetClass="entr" presetSubtype="16" fill="hold" grpId="0" nodeType="withEffect">
                                  <p:stCondLst>
                                    <p:cond delay="0"/>
                                  </p:stCondLst>
                                  <p:childTnLst>
                                    <p:set>
                                      <p:cBhvr>
                                        <p:cTn id="122" dur="1" fill="hold">
                                          <p:stCondLst>
                                            <p:cond delay="0"/>
                                          </p:stCondLst>
                                        </p:cTn>
                                        <p:tgtEl>
                                          <p:spTgt spid="69"/>
                                        </p:tgtEl>
                                        <p:attrNameLst>
                                          <p:attrName>style.visibility</p:attrName>
                                        </p:attrNameLst>
                                      </p:cBhvr>
                                      <p:to>
                                        <p:strVal val="visible"/>
                                      </p:to>
                                    </p:set>
                                    <p:animEffect transition="in" filter="circle(in)">
                                      <p:cBhvr>
                                        <p:cTn id="123" dur="2000"/>
                                        <p:tgtEl>
                                          <p:spTgt spid="69"/>
                                        </p:tgtEl>
                                      </p:cBhvr>
                                    </p:animEffect>
                                  </p:childTnLst>
                                </p:cTn>
                              </p:par>
                              <p:par>
                                <p:cTn id="124" presetID="6" presetClass="entr" presetSubtype="16" fill="hold" grpId="0" nodeType="withEffect">
                                  <p:stCondLst>
                                    <p:cond delay="0"/>
                                  </p:stCondLst>
                                  <p:childTnLst>
                                    <p:set>
                                      <p:cBhvr>
                                        <p:cTn id="125" dur="1" fill="hold">
                                          <p:stCondLst>
                                            <p:cond delay="0"/>
                                          </p:stCondLst>
                                        </p:cTn>
                                        <p:tgtEl>
                                          <p:spTgt spid="66"/>
                                        </p:tgtEl>
                                        <p:attrNameLst>
                                          <p:attrName>style.visibility</p:attrName>
                                        </p:attrNameLst>
                                      </p:cBhvr>
                                      <p:to>
                                        <p:strVal val="visible"/>
                                      </p:to>
                                    </p:set>
                                    <p:animEffect transition="in" filter="circle(in)">
                                      <p:cBhvr>
                                        <p:cTn id="126" dur="2000"/>
                                        <p:tgtEl>
                                          <p:spTgt spid="66"/>
                                        </p:tgtEl>
                                      </p:cBhvr>
                                    </p:animEffect>
                                  </p:childTnLst>
                                </p:cTn>
                              </p:par>
                              <p:par>
                                <p:cTn id="127" presetID="6" presetClass="entr" presetSubtype="16" fill="hold" grpId="0" nodeType="withEffect">
                                  <p:stCondLst>
                                    <p:cond delay="0"/>
                                  </p:stCondLst>
                                  <p:childTnLst>
                                    <p:set>
                                      <p:cBhvr>
                                        <p:cTn id="128" dur="1" fill="hold">
                                          <p:stCondLst>
                                            <p:cond delay="0"/>
                                          </p:stCondLst>
                                        </p:cTn>
                                        <p:tgtEl>
                                          <p:spTgt spid="73"/>
                                        </p:tgtEl>
                                        <p:attrNameLst>
                                          <p:attrName>style.visibility</p:attrName>
                                        </p:attrNameLst>
                                      </p:cBhvr>
                                      <p:to>
                                        <p:strVal val="visible"/>
                                      </p:to>
                                    </p:set>
                                    <p:animEffect transition="in" filter="circle(in)">
                                      <p:cBhvr>
                                        <p:cTn id="129" dur="2000"/>
                                        <p:tgtEl>
                                          <p:spTgt spid="73"/>
                                        </p:tgtEl>
                                      </p:cBhvr>
                                    </p:animEffect>
                                  </p:childTnLst>
                                </p:cTn>
                              </p:par>
                              <p:par>
                                <p:cTn id="130" presetID="6" presetClass="entr" presetSubtype="16" fill="hold" grpId="0" nodeType="withEffect">
                                  <p:stCondLst>
                                    <p:cond delay="0"/>
                                  </p:stCondLst>
                                  <p:childTnLst>
                                    <p:set>
                                      <p:cBhvr>
                                        <p:cTn id="131" dur="1" fill="hold">
                                          <p:stCondLst>
                                            <p:cond delay="0"/>
                                          </p:stCondLst>
                                        </p:cTn>
                                        <p:tgtEl>
                                          <p:spTgt spid="70"/>
                                        </p:tgtEl>
                                        <p:attrNameLst>
                                          <p:attrName>style.visibility</p:attrName>
                                        </p:attrNameLst>
                                      </p:cBhvr>
                                      <p:to>
                                        <p:strVal val="visible"/>
                                      </p:to>
                                    </p:set>
                                    <p:animEffect transition="in" filter="circle(in)">
                                      <p:cBhvr>
                                        <p:cTn id="132" dur="2000"/>
                                        <p:tgtEl>
                                          <p:spTgt spid="70"/>
                                        </p:tgtEl>
                                      </p:cBhvr>
                                    </p:animEffect>
                                  </p:childTnLst>
                                </p:cTn>
                              </p:par>
                              <p:par>
                                <p:cTn id="133" presetID="6" presetClass="entr" presetSubtype="16" fill="hold" grpId="0" nodeType="withEffect">
                                  <p:stCondLst>
                                    <p:cond delay="0"/>
                                  </p:stCondLst>
                                  <p:childTnLst>
                                    <p:set>
                                      <p:cBhvr>
                                        <p:cTn id="134" dur="1" fill="hold">
                                          <p:stCondLst>
                                            <p:cond delay="0"/>
                                          </p:stCondLst>
                                        </p:cTn>
                                        <p:tgtEl>
                                          <p:spTgt spid="61"/>
                                        </p:tgtEl>
                                        <p:attrNameLst>
                                          <p:attrName>style.visibility</p:attrName>
                                        </p:attrNameLst>
                                      </p:cBhvr>
                                      <p:to>
                                        <p:strVal val="visible"/>
                                      </p:to>
                                    </p:set>
                                    <p:animEffect transition="in" filter="circle(in)">
                                      <p:cBhvr>
                                        <p:cTn id="135" dur="2000"/>
                                        <p:tgtEl>
                                          <p:spTgt spid="61"/>
                                        </p:tgtEl>
                                      </p:cBhvr>
                                    </p:animEffect>
                                  </p:childTnLst>
                                </p:cTn>
                              </p:par>
                            </p:childTnLst>
                          </p:cTn>
                        </p:par>
                      </p:childTnLst>
                    </p:cTn>
                  </p:par>
                  <p:par>
                    <p:cTn id="136" fill="hold">
                      <p:stCondLst>
                        <p:cond delay="indefinite"/>
                      </p:stCondLst>
                      <p:childTnLst>
                        <p:par>
                          <p:cTn id="137" fill="hold">
                            <p:stCondLst>
                              <p:cond delay="0"/>
                            </p:stCondLst>
                            <p:childTnLst>
                              <p:par>
                                <p:cTn id="138" presetID="6" presetClass="entr" presetSubtype="16" fill="hold" grpId="0" nodeType="clickEffect">
                                  <p:stCondLst>
                                    <p:cond delay="0"/>
                                  </p:stCondLst>
                                  <p:childTnLst>
                                    <p:set>
                                      <p:cBhvr>
                                        <p:cTn id="139" dur="1" fill="hold">
                                          <p:stCondLst>
                                            <p:cond delay="0"/>
                                          </p:stCondLst>
                                        </p:cTn>
                                        <p:tgtEl>
                                          <p:spTgt spid="80"/>
                                        </p:tgtEl>
                                        <p:attrNameLst>
                                          <p:attrName>style.visibility</p:attrName>
                                        </p:attrNameLst>
                                      </p:cBhvr>
                                      <p:to>
                                        <p:strVal val="visible"/>
                                      </p:to>
                                    </p:set>
                                    <p:animEffect transition="in" filter="circle(in)">
                                      <p:cBhvr>
                                        <p:cTn id="140" dur="2000"/>
                                        <p:tgtEl>
                                          <p:spTgt spid="80"/>
                                        </p:tgtEl>
                                      </p:cBhvr>
                                    </p:animEffect>
                                  </p:childTnLst>
                                </p:cTn>
                              </p:par>
                              <p:par>
                                <p:cTn id="141" presetID="6" presetClass="entr" presetSubtype="16" fill="hold" grpId="0" nodeType="withEffect">
                                  <p:stCondLst>
                                    <p:cond delay="0"/>
                                  </p:stCondLst>
                                  <p:childTnLst>
                                    <p:set>
                                      <p:cBhvr>
                                        <p:cTn id="142" dur="1" fill="hold">
                                          <p:stCondLst>
                                            <p:cond delay="0"/>
                                          </p:stCondLst>
                                        </p:cTn>
                                        <p:tgtEl>
                                          <p:spTgt spid="91"/>
                                        </p:tgtEl>
                                        <p:attrNameLst>
                                          <p:attrName>style.visibility</p:attrName>
                                        </p:attrNameLst>
                                      </p:cBhvr>
                                      <p:to>
                                        <p:strVal val="visible"/>
                                      </p:to>
                                    </p:set>
                                    <p:animEffect transition="in" filter="circle(in)">
                                      <p:cBhvr>
                                        <p:cTn id="143" dur="2000"/>
                                        <p:tgtEl>
                                          <p:spTgt spid="91"/>
                                        </p:tgtEl>
                                      </p:cBhvr>
                                    </p:animEffect>
                                  </p:childTnLst>
                                </p:cTn>
                              </p:par>
                              <p:par>
                                <p:cTn id="144" presetID="6" presetClass="entr" presetSubtype="16" fill="hold" grpId="0" nodeType="withEffect">
                                  <p:stCondLst>
                                    <p:cond delay="0"/>
                                  </p:stCondLst>
                                  <p:childTnLst>
                                    <p:set>
                                      <p:cBhvr>
                                        <p:cTn id="145" dur="1" fill="hold">
                                          <p:stCondLst>
                                            <p:cond delay="0"/>
                                          </p:stCondLst>
                                        </p:cTn>
                                        <p:tgtEl>
                                          <p:spTgt spid="84"/>
                                        </p:tgtEl>
                                        <p:attrNameLst>
                                          <p:attrName>style.visibility</p:attrName>
                                        </p:attrNameLst>
                                      </p:cBhvr>
                                      <p:to>
                                        <p:strVal val="visible"/>
                                      </p:to>
                                    </p:set>
                                    <p:animEffect transition="in" filter="circle(in)">
                                      <p:cBhvr>
                                        <p:cTn id="146" dur="2000"/>
                                        <p:tgtEl>
                                          <p:spTgt spid="84"/>
                                        </p:tgtEl>
                                      </p:cBhvr>
                                    </p:animEffect>
                                  </p:childTnLst>
                                </p:cTn>
                              </p:par>
                              <p:par>
                                <p:cTn id="147" presetID="6" presetClass="entr" presetSubtype="16" fill="hold" grpId="0" nodeType="withEffect">
                                  <p:stCondLst>
                                    <p:cond delay="0"/>
                                  </p:stCondLst>
                                  <p:childTnLst>
                                    <p:set>
                                      <p:cBhvr>
                                        <p:cTn id="148" dur="1" fill="hold">
                                          <p:stCondLst>
                                            <p:cond delay="0"/>
                                          </p:stCondLst>
                                        </p:cTn>
                                        <p:tgtEl>
                                          <p:spTgt spid="81"/>
                                        </p:tgtEl>
                                        <p:attrNameLst>
                                          <p:attrName>style.visibility</p:attrName>
                                        </p:attrNameLst>
                                      </p:cBhvr>
                                      <p:to>
                                        <p:strVal val="visible"/>
                                      </p:to>
                                    </p:set>
                                    <p:animEffect transition="in" filter="circle(in)">
                                      <p:cBhvr>
                                        <p:cTn id="149" dur="2000"/>
                                        <p:tgtEl>
                                          <p:spTgt spid="81"/>
                                        </p:tgtEl>
                                      </p:cBhvr>
                                    </p:animEffect>
                                  </p:childTnLst>
                                </p:cTn>
                              </p:par>
                              <p:par>
                                <p:cTn id="150" presetID="6" presetClass="entr" presetSubtype="16" fill="hold" grpId="0" nodeType="withEffect">
                                  <p:stCondLst>
                                    <p:cond delay="0"/>
                                  </p:stCondLst>
                                  <p:childTnLst>
                                    <p:set>
                                      <p:cBhvr>
                                        <p:cTn id="151" dur="1" fill="hold">
                                          <p:stCondLst>
                                            <p:cond delay="0"/>
                                          </p:stCondLst>
                                        </p:cTn>
                                        <p:tgtEl>
                                          <p:spTgt spid="88"/>
                                        </p:tgtEl>
                                        <p:attrNameLst>
                                          <p:attrName>style.visibility</p:attrName>
                                        </p:attrNameLst>
                                      </p:cBhvr>
                                      <p:to>
                                        <p:strVal val="visible"/>
                                      </p:to>
                                    </p:set>
                                    <p:animEffect transition="in" filter="circle(in)">
                                      <p:cBhvr>
                                        <p:cTn id="152" dur="2000"/>
                                        <p:tgtEl>
                                          <p:spTgt spid="88"/>
                                        </p:tgtEl>
                                      </p:cBhvr>
                                    </p:animEffect>
                                  </p:childTnLst>
                                </p:cTn>
                              </p:par>
                              <p:par>
                                <p:cTn id="153" presetID="6" presetClass="entr" presetSubtype="16" fill="hold" grpId="0" nodeType="withEffect">
                                  <p:stCondLst>
                                    <p:cond delay="0"/>
                                  </p:stCondLst>
                                  <p:childTnLst>
                                    <p:set>
                                      <p:cBhvr>
                                        <p:cTn id="154" dur="1" fill="hold">
                                          <p:stCondLst>
                                            <p:cond delay="0"/>
                                          </p:stCondLst>
                                        </p:cTn>
                                        <p:tgtEl>
                                          <p:spTgt spid="85"/>
                                        </p:tgtEl>
                                        <p:attrNameLst>
                                          <p:attrName>style.visibility</p:attrName>
                                        </p:attrNameLst>
                                      </p:cBhvr>
                                      <p:to>
                                        <p:strVal val="visible"/>
                                      </p:to>
                                    </p:set>
                                    <p:animEffect transition="in" filter="circle(in)">
                                      <p:cBhvr>
                                        <p:cTn id="155" dur="2000"/>
                                        <p:tgtEl>
                                          <p:spTgt spid="85"/>
                                        </p:tgtEl>
                                      </p:cBhvr>
                                    </p:animEffect>
                                  </p:childTnLst>
                                </p:cTn>
                              </p:par>
                              <p:par>
                                <p:cTn id="156" presetID="6" presetClass="entr" presetSubtype="16" fill="hold" grpId="0" nodeType="withEffect">
                                  <p:stCondLst>
                                    <p:cond delay="0"/>
                                  </p:stCondLst>
                                  <p:childTnLst>
                                    <p:set>
                                      <p:cBhvr>
                                        <p:cTn id="157" dur="1" fill="hold">
                                          <p:stCondLst>
                                            <p:cond delay="0"/>
                                          </p:stCondLst>
                                        </p:cTn>
                                        <p:tgtEl>
                                          <p:spTgt spid="82"/>
                                        </p:tgtEl>
                                        <p:attrNameLst>
                                          <p:attrName>style.visibility</p:attrName>
                                        </p:attrNameLst>
                                      </p:cBhvr>
                                      <p:to>
                                        <p:strVal val="visible"/>
                                      </p:to>
                                    </p:set>
                                    <p:animEffect transition="in" filter="circle(in)">
                                      <p:cBhvr>
                                        <p:cTn id="158" dur="2000"/>
                                        <p:tgtEl>
                                          <p:spTgt spid="82"/>
                                        </p:tgtEl>
                                      </p:cBhvr>
                                    </p:animEffect>
                                  </p:childTnLst>
                                </p:cTn>
                              </p:par>
                              <p:par>
                                <p:cTn id="159" presetID="6" presetClass="entr" presetSubtype="16" fill="hold" grpId="0" nodeType="withEffect">
                                  <p:stCondLst>
                                    <p:cond delay="0"/>
                                  </p:stCondLst>
                                  <p:childTnLst>
                                    <p:set>
                                      <p:cBhvr>
                                        <p:cTn id="160" dur="1" fill="hold">
                                          <p:stCondLst>
                                            <p:cond delay="0"/>
                                          </p:stCondLst>
                                        </p:cTn>
                                        <p:tgtEl>
                                          <p:spTgt spid="89"/>
                                        </p:tgtEl>
                                        <p:attrNameLst>
                                          <p:attrName>style.visibility</p:attrName>
                                        </p:attrNameLst>
                                      </p:cBhvr>
                                      <p:to>
                                        <p:strVal val="visible"/>
                                      </p:to>
                                    </p:set>
                                    <p:animEffect transition="in" filter="circle(in)">
                                      <p:cBhvr>
                                        <p:cTn id="161" dur="2000"/>
                                        <p:tgtEl>
                                          <p:spTgt spid="89"/>
                                        </p:tgtEl>
                                      </p:cBhvr>
                                    </p:animEffect>
                                  </p:childTnLst>
                                </p:cTn>
                              </p:par>
                              <p:par>
                                <p:cTn id="162" presetID="6" presetClass="entr" presetSubtype="16" fill="hold" grpId="0" nodeType="withEffect">
                                  <p:stCondLst>
                                    <p:cond delay="0"/>
                                  </p:stCondLst>
                                  <p:childTnLst>
                                    <p:set>
                                      <p:cBhvr>
                                        <p:cTn id="163" dur="1" fill="hold">
                                          <p:stCondLst>
                                            <p:cond delay="0"/>
                                          </p:stCondLst>
                                        </p:cTn>
                                        <p:tgtEl>
                                          <p:spTgt spid="79"/>
                                        </p:tgtEl>
                                        <p:attrNameLst>
                                          <p:attrName>style.visibility</p:attrName>
                                        </p:attrNameLst>
                                      </p:cBhvr>
                                      <p:to>
                                        <p:strVal val="visible"/>
                                      </p:to>
                                    </p:set>
                                    <p:animEffect transition="in" filter="circle(in)">
                                      <p:cBhvr>
                                        <p:cTn id="164" dur="2000"/>
                                        <p:tgtEl>
                                          <p:spTgt spid="79"/>
                                        </p:tgtEl>
                                      </p:cBhvr>
                                    </p:animEffect>
                                  </p:childTnLst>
                                </p:cTn>
                              </p:par>
                              <p:par>
                                <p:cTn id="165" presetID="6" presetClass="entr" presetSubtype="16" fill="hold" grpId="0" nodeType="withEffect">
                                  <p:stCondLst>
                                    <p:cond delay="0"/>
                                  </p:stCondLst>
                                  <p:childTnLst>
                                    <p:set>
                                      <p:cBhvr>
                                        <p:cTn id="166" dur="1" fill="hold">
                                          <p:stCondLst>
                                            <p:cond delay="0"/>
                                          </p:stCondLst>
                                        </p:cTn>
                                        <p:tgtEl>
                                          <p:spTgt spid="86"/>
                                        </p:tgtEl>
                                        <p:attrNameLst>
                                          <p:attrName>style.visibility</p:attrName>
                                        </p:attrNameLst>
                                      </p:cBhvr>
                                      <p:to>
                                        <p:strVal val="visible"/>
                                      </p:to>
                                    </p:set>
                                    <p:animEffect transition="in" filter="circle(in)">
                                      <p:cBhvr>
                                        <p:cTn id="167" dur="2000"/>
                                        <p:tgtEl>
                                          <p:spTgt spid="86"/>
                                        </p:tgtEl>
                                      </p:cBhvr>
                                    </p:animEffect>
                                  </p:childTnLst>
                                </p:cTn>
                              </p:par>
                              <p:par>
                                <p:cTn id="168" presetID="6" presetClass="entr" presetSubtype="16" fill="hold" grpId="0" nodeType="withEffect">
                                  <p:stCondLst>
                                    <p:cond delay="0"/>
                                  </p:stCondLst>
                                  <p:childTnLst>
                                    <p:set>
                                      <p:cBhvr>
                                        <p:cTn id="169" dur="1" fill="hold">
                                          <p:stCondLst>
                                            <p:cond delay="0"/>
                                          </p:stCondLst>
                                        </p:cTn>
                                        <p:tgtEl>
                                          <p:spTgt spid="87"/>
                                        </p:tgtEl>
                                        <p:attrNameLst>
                                          <p:attrName>style.visibility</p:attrName>
                                        </p:attrNameLst>
                                      </p:cBhvr>
                                      <p:to>
                                        <p:strVal val="visible"/>
                                      </p:to>
                                    </p:set>
                                    <p:animEffect transition="in" filter="circle(in)">
                                      <p:cBhvr>
                                        <p:cTn id="170" dur="2000"/>
                                        <p:tgtEl>
                                          <p:spTgt spid="87"/>
                                        </p:tgtEl>
                                      </p:cBhvr>
                                    </p:animEffect>
                                  </p:childTnLst>
                                </p:cTn>
                              </p:par>
                              <p:par>
                                <p:cTn id="171" presetID="6" presetClass="entr" presetSubtype="16" fill="hold" grpId="0" nodeType="withEffect">
                                  <p:stCondLst>
                                    <p:cond delay="0"/>
                                  </p:stCondLst>
                                  <p:childTnLst>
                                    <p:set>
                                      <p:cBhvr>
                                        <p:cTn id="172" dur="1" fill="hold">
                                          <p:stCondLst>
                                            <p:cond delay="0"/>
                                          </p:stCondLst>
                                        </p:cTn>
                                        <p:tgtEl>
                                          <p:spTgt spid="83"/>
                                        </p:tgtEl>
                                        <p:attrNameLst>
                                          <p:attrName>style.visibility</p:attrName>
                                        </p:attrNameLst>
                                      </p:cBhvr>
                                      <p:to>
                                        <p:strVal val="visible"/>
                                      </p:to>
                                    </p:set>
                                    <p:animEffect transition="in" filter="circle(in)">
                                      <p:cBhvr>
                                        <p:cTn id="173" dur="2000"/>
                                        <p:tgtEl>
                                          <p:spTgt spid="83"/>
                                        </p:tgtEl>
                                      </p:cBhvr>
                                    </p:animEffect>
                                  </p:childTnLst>
                                </p:cTn>
                              </p:par>
                              <p:par>
                                <p:cTn id="174" presetID="6" presetClass="entr" presetSubtype="16" fill="hold" grpId="0" nodeType="withEffect">
                                  <p:stCondLst>
                                    <p:cond delay="0"/>
                                  </p:stCondLst>
                                  <p:childTnLst>
                                    <p:set>
                                      <p:cBhvr>
                                        <p:cTn id="175" dur="1" fill="hold">
                                          <p:stCondLst>
                                            <p:cond delay="0"/>
                                          </p:stCondLst>
                                        </p:cTn>
                                        <p:tgtEl>
                                          <p:spTgt spid="90"/>
                                        </p:tgtEl>
                                        <p:attrNameLst>
                                          <p:attrName>style.visibility</p:attrName>
                                        </p:attrNameLst>
                                      </p:cBhvr>
                                      <p:to>
                                        <p:strVal val="visible"/>
                                      </p:to>
                                    </p:set>
                                    <p:animEffect transition="in" filter="circle(in)">
                                      <p:cBhvr>
                                        <p:cTn id="176" dur="2000"/>
                                        <p:tgtEl>
                                          <p:spTgt spid="90"/>
                                        </p:tgtEl>
                                      </p:cBhvr>
                                    </p:animEffect>
                                  </p:childTnLst>
                                </p:cTn>
                              </p:par>
                              <p:par>
                                <p:cTn id="177" presetID="6" presetClass="entr" presetSubtype="16" fill="hold" grpId="0" nodeType="withEffect">
                                  <p:stCondLst>
                                    <p:cond delay="0"/>
                                  </p:stCondLst>
                                  <p:childTnLst>
                                    <p:set>
                                      <p:cBhvr>
                                        <p:cTn id="178" dur="1" fill="hold">
                                          <p:stCondLst>
                                            <p:cond delay="0"/>
                                          </p:stCondLst>
                                        </p:cTn>
                                        <p:tgtEl>
                                          <p:spTgt spid="78"/>
                                        </p:tgtEl>
                                        <p:attrNameLst>
                                          <p:attrName>style.visibility</p:attrName>
                                        </p:attrNameLst>
                                      </p:cBhvr>
                                      <p:to>
                                        <p:strVal val="visible"/>
                                      </p:to>
                                    </p:set>
                                    <p:animEffect transition="in" filter="circle(in)">
                                      <p:cBhvr>
                                        <p:cTn id="179" dur="20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4" grpId="0" animBg="1"/>
      <p:bldP spid="8" grpId="0" animBg="1"/>
      <p:bldP spid="9" grpId="0" animBg="1"/>
      <p:bldP spid="10" grpId="0" animBg="1"/>
      <p:bldP spid="11" grpId="0" animBg="1"/>
      <p:bldP spid="12" grpId="0" animBg="1"/>
      <p:bldP spid="13" grpId="0" animBg="1"/>
      <p:bldP spid="14" grpId="0" animBg="1"/>
      <p:bldP spid="15" grpId="0" animBg="1"/>
      <p:bldP spid="19" grpId="0" animBg="1"/>
      <p:bldP spid="20"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9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76"/>
          <p:cNvSpPr/>
          <p:nvPr/>
        </p:nvSpPr>
        <p:spPr>
          <a:xfrm>
            <a:off x="4024243" y="2486637"/>
            <a:ext cx="7983617" cy="1394146"/>
          </a:xfrm>
          <a:prstGeom prst="rect">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i="1" dirty="0" smtClean="0"/>
              <a:t>       </a:t>
            </a:r>
            <a:r>
              <a:rPr lang="en-US" sz="2400" b="1" i="1" dirty="0" err="1" smtClean="0">
                <a:solidFill>
                  <a:schemeClr val="bg1"/>
                </a:solidFill>
                <a:latin typeface="Times New Roman" pitchFamily="18" charset="0"/>
                <a:cs typeface="Times New Roman" pitchFamily="18" charset="0"/>
              </a:rPr>
              <a:t>Tạo</a:t>
            </a:r>
            <a:r>
              <a:rPr lang="en-US" sz="2400" b="1" i="1" dirty="0" smtClean="0">
                <a:solidFill>
                  <a:schemeClr val="bg1"/>
                </a:solidFill>
                <a:latin typeface="Times New Roman" pitchFamily="18" charset="0"/>
                <a:cs typeface="Times New Roman" pitchFamily="18" charset="0"/>
              </a:rPr>
              <a:t> </a:t>
            </a:r>
            <a:r>
              <a:rPr lang="en-US" sz="2400" b="1" i="1" dirty="0" err="1" smtClean="0">
                <a:solidFill>
                  <a:schemeClr val="bg1"/>
                </a:solidFill>
                <a:latin typeface="Times New Roman" pitchFamily="18" charset="0"/>
                <a:cs typeface="Times New Roman" pitchFamily="18" charset="0"/>
              </a:rPr>
              <a:t>cơ</a:t>
            </a:r>
            <a:r>
              <a:rPr lang="en-US" sz="2400" b="1" i="1" dirty="0" smtClean="0">
                <a:solidFill>
                  <a:schemeClr val="bg1"/>
                </a:solidFill>
                <a:latin typeface="Times New Roman" pitchFamily="18" charset="0"/>
                <a:cs typeface="Times New Roman" pitchFamily="18" charset="0"/>
              </a:rPr>
              <a:t> </a:t>
            </a:r>
            <a:r>
              <a:rPr lang="en-US" sz="2400" b="1" i="1" dirty="0" err="1" smtClean="0">
                <a:solidFill>
                  <a:schemeClr val="bg1"/>
                </a:solidFill>
                <a:latin typeface="Times New Roman" pitchFamily="18" charset="0"/>
                <a:cs typeface="Times New Roman" pitchFamily="18" charset="0"/>
              </a:rPr>
              <a:t>hội</a:t>
            </a:r>
            <a:r>
              <a:rPr lang="en-US" sz="2400" b="1" i="1" dirty="0" smtClean="0">
                <a:solidFill>
                  <a:schemeClr val="bg1"/>
                </a:solidFill>
                <a:latin typeface="Times New Roman" pitchFamily="18" charset="0"/>
                <a:cs typeface="Times New Roman" pitchFamily="18" charset="0"/>
              </a:rPr>
              <a:t> </a:t>
            </a:r>
            <a:r>
              <a:rPr lang="en-US" sz="2400" b="1" i="1" dirty="0" err="1" smtClean="0">
                <a:solidFill>
                  <a:schemeClr val="bg1"/>
                </a:solidFill>
                <a:latin typeface="Times New Roman" pitchFamily="18" charset="0"/>
                <a:cs typeface="Times New Roman" pitchFamily="18" charset="0"/>
              </a:rPr>
              <a:t>cho</a:t>
            </a:r>
            <a:r>
              <a:rPr lang="en-US" sz="2400" b="1" i="1" dirty="0" smtClean="0">
                <a:solidFill>
                  <a:schemeClr val="bg1"/>
                </a:solidFill>
                <a:latin typeface="Times New Roman" pitchFamily="18" charset="0"/>
                <a:cs typeface="Times New Roman" pitchFamily="18" charset="0"/>
              </a:rPr>
              <a:t>  </a:t>
            </a:r>
            <a:r>
              <a:rPr lang="en-US" sz="2400" b="1" i="1" dirty="0" err="1" smtClean="0">
                <a:solidFill>
                  <a:schemeClr val="bg1"/>
                </a:solidFill>
                <a:latin typeface="Times New Roman" pitchFamily="18" charset="0"/>
                <a:cs typeface="Times New Roman" pitchFamily="18" charset="0"/>
              </a:rPr>
              <a:t>tất</a:t>
            </a:r>
            <a:r>
              <a:rPr lang="en-US" sz="2400" b="1" i="1" dirty="0" smtClean="0">
                <a:solidFill>
                  <a:schemeClr val="bg1"/>
                </a:solidFill>
                <a:latin typeface="Times New Roman" pitchFamily="18" charset="0"/>
                <a:cs typeface="Times New Roman" pitchFamily="18" charset="0"/>
              </a:rPr>
              <a:t> </a:t>
            </a:r>
            <a:r>
              <a:rPr lang="en-US" sz="2400" b="1" i="1" dirty="0" err="1" smtClean="0">
                <a:solidFill>
                  <a:schemeClr val="bg1"/>
                </a:solidFill>
                <a:latin typeface="Times New Roman" pitchFamily="18" charset="0"/>
                <a:cs typeface="Times New Roman" pitchFamily="18" charset="0"/>
              </a:rPr>
              <a:t>cả</a:t>
            </a:r>
            <a:r>
              <a:rPr lang="en-US" sz="2400" b="1" i="1" dirty="0" smtClean="0">
                <a:solidFill>
                  <a:schemeClr val="bg1"/>
                </a:solidFill>
                <a:latin typeface="Times New Roman" pitchFamily="18" charset="0"/>
                <a:cs typeface="Times New Roman" pitchFamily="18" charset="0"/>
              </a:rPr>
              <a:t> HS </a:t>
            </a:r>
            <a:r>
              <a:rPr lang="en-US" sz="2400" b="1" i="1" dirty="0" err="1" smtClean="0">
                <a:solidFill>
                  <a:schemeClr val="bg1"/>
                </a:solidFill>
                <a:latin typeface="Times New Roman" pitchFamily="18" charset="0"/>
                <a:cs typeface="Times New Roman" pitchFamily="18" charset="0"/>
              </a:rPr>
              <a:t>tham</a:t>
            </a:r>
            <a:r>
              <a:rPr lang="en-US" sz="2400" b="1" i="1" dirty="0" smtClean="0">
                <a:solidFill>
                  <a:schemeClr val="bg1"/>
                </a:solidFill>
                <a:latin typeface="Times New Roman" pitchFamily="18" charset="0"/>
                <a:cs typeface="Times New Roman" pitchFamily="18" charset="0"/>
              </a:rPr>
              <a:t> </a:t>
            </a:r>
            <a:r>
              <a:rPr lang="en-US" sz="2400" b="1" i="1" dirty="0" err="1" smtClean="0">
                <a:solidFill>
                  <a:schemeClr val="bg1"/>
                </a:solidFill>
                <a:latin typeface="Times New Roman" pitchFamily="18" charset="0"/>
                <a:cs typeface="Times New Roman" pitchFamily="18" charset="0"/>
              </a:rPr>
              <a:t>gia</a:t>
            </a:r>
            <a:r>
              <a:rPr lang="en-US" sz="2400" b="1" i="1" dirty="0" smtClean="0">
                <a:solidFill>
                  <a:schemeClr val="bg1"/>
                </a:solidFill>
                <a:latin typeface="Times New Roman" pitchFamily="18" charset="0"/>
                <a:cs typeface="Times New Roman" pitchFamily="18" charset="0"/>
              </a:rPr>
              <a:t> </a:t>
            </a:r>
            <a:r>
              <a:rPr lang="en-US" sz="2400" b="1" i="1" dirty="0" err="1" smtClean="0">
                <a:solidFill>
                  <a:schemeClr val="bg1"/>
                </a:solidFill>
                <a:latin typeface="Times New Roman" pitchFamily="18" charset="0"/>
                <a:cs typeface="Times New Roman" pitchFamily="18" charset="0"/>
              </a:rPr>
              <a:t>vào</a:t>
            </a:r>
            <a:r>
              <a:rPr lang="en-US" sz="2400" b="1" i="1" dirty="0" smtClean="0">
                <a:solidFill>
                  <a:schemeClr val="bg1"/>
                </a:solidFill>
                <a:latin typeface="Times New Roman" pitchFamily="18" charset="0"/>
                <a:cs typeface="Times New Roman" pitchFamily="18" charset="0"/>
              </a:rPr>
              <a:t> HĐTN</a:t>
            </a:r>
            <a:r>
              <a:rPr lang="en-US" sz="2400" b="1" i="1" dirty="0" smtClean="0">
                <a:solidFill>
                  <a:schemeClr val="bg1"/>
                </a:solidFill>
              </a:rPr>
              <a:t>.</a:t>
            </a:r>
            <a:endParaRPr lang="en-US" sz="2400" dirty="0">
              <a:solidFill>
                <a:schemeClr val="bg1"/>
              </a:solidFill>
            </a:endParaRPr>
          </a:p>
        </p:txBody>
      </p:sp>
      <p:sp>
        <p:nvSpPr>
          <p:cNvPr id="61" name="Rectangle 60"/>
          <p:cNvSpPr/>
          <p:nvPr/>
        </p:nvSpPr>
        <p:spPr>
          <a:xfrm>
            <a:off x="4072396" y="4067543"/>
            <a:ext cx="7983617" cy="1207032"/>
          </a:xfrm>
          <a:prstGeom prst="rect">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600" b="1" i="1" dirty="0" smtClean="0"/>
              <a:t>       </a:t>
            </a:r>
            <a:r>
              <a:rPr lang="fr-FR" sz="2400" b="1" i="1" dirty="0" err="1" smtClean="0">
                <a:latin typeface="Times New Roman" pitchFamily="18" charset="0"/>
                <a:cs typeface="Times New Roman" pitchFamily="18" charset="0"/>
              </a:rPr>
              <a:t>Làm</a:t>
            </a:r>
            <a:r>
              <a:rPr lang="fr-FR" sz="2400" b="1" i="1" dirty="0" smtClean="0">
                <a:latin typeface="Times New Roman" pitchFamily="18" charset="0"/>
                <a:cs typeface="Times New Roman" pitchFamily="18" charset="0"/>
              </a:rPr>
              <a:t> </a:t>
            </a:r>
            <a:r>
              <a:rPr lang="fr-FR" sz="2400" b="1" i="1" dirty="0" err="1" smtClean="0">
                <a:latin typeface="Times New Roman" pitchFamily="18" charset="0"/>
                <a:cs typeface="Times New Roman" pitchFamily="18" charset="0"/>
              </a:rPr>
              <a:t>tốt</a:t>
            </a:r>
            <a:r>
              <a:rPr lang="fr-FR" sz="2400" b="1" i="1" dirty="0" smtClean="0">
                <a:latin typeface="Times New Roman" pitchFamily="18" charset="0"/>
                <a:cs typeface="Times New Roman" pitchFamily="18" charset="0"/>
              </a:rPr>
              <a:t> </a:t>
            </a:r>
            <a:r>
              <a:rPr lang="fr-FR" sz="2400" b="1" i="1" dirty="0" err="1" smtClean="0">
                <a:latin typeface="Times New Roman" pitchFamily="18" charset="0"/>
                <a:cs typeface="Times New Roman" pitchFamily="18" charset="0"/>
              </a:rPr>
              <a:t>công</a:t>
            </a:r>
            <a:r>
              <a:rPr lang="fr-FR" sz="2400" b="1" i="1" dirty="0" smtClean="0">
                <a:latin typeface="Times New Roman" pitchFamily="18" charset="0"/>
                <a:cs typeface="Times New Roman" pitchFamily="18" charset="0"/>
              </a:rPr>
              <a:t> </a:t>
            </a:r>
            <a:r>
              <a:rPr lang="fr-FR" sz="2400" b="1" i="1" dirty="0" err="1" smtClean="0">
                <a:latin typeface="Times New Roman" pitchFamily="18" charset="0"/>
                <a:cs typeface="Times New Roman" pitchFamily="18" charset="0"/>
              </a:rPr>
              <a:t>tác</a:t>
            </a:r>
            <a:r>
              <a:rPr lang="fr-FR" sz="2400" b="1" i="1" dirty="0" smtClean="0">
                <a:latin typeface="Times New Roman" pitchFamily="18" charset="0"/>
                <a:cs typeface="Times New Roman" pitchFamily="18" charset="0"/>
              </a:rPr>
              <a:t> </a:t>
            </a:r>
            <a:r>
              <a:rPr lang="fr-FR" sz="2400" b="1" i="1" dirty="0" err="1" smtClean="0">
                <a:latin typeface="Times New Roman" pitchFamily="18" charset="0"/>
                <a:cs typeface="Times New Roman" pitchFamily="18" charset="0"/>
              </a:rPr>
              <a:t>tham</a:t>
            </a:r>
            <a:r>
              <a:rPr lang="fr-FR" sz="2400" b="1" i="1" dirty="0" smtClean="0">
                <a:latin typeface="Times New Roman" pitchFamily="18" charset="0"/>
                <a:cs typeface="Times New Roman" pitchFamily="18" charset="0"/>
              </a:rPr>
              <a:t> </a:t>
            </a:r>
            <a:r>
              <a:rPr lang="fr-FR" sz="2400" b="1" i="1" dirty="0" err="1" smtClean="0">
                <a:latin typeface="Times New Roman" pitchFamily="18" charset="0"/>
                <a:cs typeface="Times New Roman" pitchFamily="18" charset="0"/>
              </a:rPr>
              <a:t>mưu</a:t>
            </a:r>
            <a:r>
              <a:rPr lang="fr-FR" sz="2400" b="1" i="1" dirty="0" smtClean="0">
                <a:latin typeface="Times New Roman" pitchFamily="18" charset="0"/>
                <a:cs typeface="Times New Roman" pitchFamily="18" charset="0"/>
              </a:rPr>
              <a:t> </a:t>
            </a:r>
            <a:r>
              <a:rPr lang="fr-FR" sz="2400" b="1" i="1" dirty="0" err="1" smtClean="0">
                <a:latin typeface="Times New Roman" pitchFamily="18" charset="0"/>
                <a:cs typeface="Times New Roman" pitchFamily="18" charset="0"/>
              </a:rPr>
              <a:t>đề</a:t>
            </a:r>
            <a:r>
              <a:rPr lang="fr-FR" sz="2400" b="1" i="1" dirty="0" smtClean="0">
                <a:latin typeface="Times New Roman" pitchFamily="18" charset="0"/>
                <a:cs typeface="Times New Roman" pitchFamily="18" charset="0"/>
              </a:rPr>
              <a:t> </a:t>
            </a:r>
            <a:r>
              <a:rPr lang="fr-FR" sz="2400" b="1" i="1" dirty="0" err="1" smtClean="0">
                <a:latin typeface="Times New Roman" pitchFamily="18" charset="0"/>
                <a:cs typeface="Times New Roman" pitchFamily="18" charset="0"/>
              </a:rPr>
              <a:t>xuất</a:t>
            </a:r>
            <a:r>
              <a:rPr lang="fr-FR" sz="2400" b="1" i="1" dirty="0" smtClean="0">
                <a:latin typeface="Times New Roman" pitchFamily="18" charset="0"/>
                <a:cs typeface="Times New Roman" pitchFamily="18" charset="0"/>
              </a:rPr>
              <a:t>, </a:t>
            </a:r>
            <a:r>
              <a:rPr lang="fr-FR" sz="2400" b="1" i="1" dirty="0" err="1" smtClean="0">
                <a:latin typeface="Times New Roman" pitchFamily="18" charset="0"/>
                <a:cs typeface="Times New Roman" pitchFamily="18" charset="0"/>
              </a:rPr>
              <a:t>phối</a:t>
            </a:r>
            <a:r>
              <a:rPr lang="fr-FR" sz="2400" b="1" i="1" dirty="0" smtClean="0">
                <a:latin typeface="Times New Roman" pitchFamily="18" charset="0"/>
                <a:cs typeface="Times New Roman" pitchFamily="18" charset="0"/>
              </a:rPr>
              <a:t> </a:t>
            </a:r>
            <a:r>
              <a:rPr lang="fr-FR" sz="2400" b="1" i="1" dirty="0" err="1" smtClean="0">
                <a:latin typeface="Times New Roman" pitchFamily="18" charset="0"/>
                <a:cs typeface="Times New Roman" pitchFamily="18" charset="0"/>
              </a:rPr>
              <a:t>hợp</a:t>
            </a:r>
            <a:r>
              <a:rPr lang="fr-FR" sz="2400" b="1" i="1" dirty="0" smtClean="0"/>
              <a:t>.</a:t>
            </a:r>
            <a:endParaRPr lang="en-US" sz="2400" dirty="0"/>
          </a:p>
        </p:txBody>
      </p:sp>
      <p:sp>
        <p:nvSpPr>
          <p:cNvPr id="62" name="Rectangle 61"/>
          <p:cNvSpPr/>
          <p:nvPr/>
        </p:nvSpPr>
        <p:spPr>
          <a:xfrm>
            <a:off x="264054" y="4088771"/>
            <a:ext cx="2973511" cy="1207032"/>
          </a:xfrm>
          <a:prstGeom prst="rect">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t>7</a:t>
            </a:r>
            <a:endParaRPr lang="en-US"/>
          </a:p>
        </p:txBody>
      </p:sp>
      <p:sp>
        <p:nvSpPr>
          <p:cNvPr id="63" name="Oval 62"/>
          <p:cNvSpPr/>
          <p:nvPr/>
        </p:nvSpPr>
        <p:spPr>
          <a:xfrm>
            <a:off x="2776245" y="4205058"/>
            <a:ext cx="304975" cy="19644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4" name="Oval 63"/>
          <p:cNvSpPr/>
          <p:nvPr/>
        </p:nvSpPr>
        <p:spPr>
          <a:xfrm>
            <a:off x="2776248" y="4479708"/>
            <a:ext cx="304975" cy="19644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5" name="Oval 64"/>
          <p:cNvSpPr/>
          <p:nvPr/>
        </p:nvSpPr>
        <p:spPr>
          <a:xfrm>
            <a:off x="2776247" y="4725081"/>
            <a:ext cx="304975" cy="19644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6" name="Oval 65"/>
          <p:cNvSpPr/>
          <p:nvPr/>
        </p:nvSpPr>
        <p:spPr>
          <a:xfrm>
            <a:off x="2776246" y="4970453"/>
            <a:ext cx="304975" cy="19644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7" name="Oval 66"/>
          <p:cNvSpPr/>
          <p:nvPr/>
        </p:nvSpPr>
        <p:spPr>
          <a:xfrm>
            <a:off x="4405328" y="4205058"/>
            <a:ext cx="304975" cy="19644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Oval 67"/>
          <p:cNvSpPr/>
          <p:nvPr/>
        </p:nvSpPr>
        <p:spPr>
          <a:xfrm>
            <a:off x="4405327" y="4460253"/>
            <a:ext cx="304975" cy="19644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9" name="Oval 68"/>
          <p:cNvSpPr/>
          <p:nvPr/>
        </p:nvSpPr>
        <p:spPr>
          <a:xfrm>
            <a:off x="4405326" y="4705625"/>
            <a:ext cx="304975" cy="19644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0" name="Oval 69"/>
          <p:cNvSpPr/>
          <p:nvPr/>
        </p:nvSpPr>
        <p:spPr>
          <a:xfrm>
            <a:off x="4405324" y="4950997"/>
            <a:ext cx="304975" cy="19644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1" name="Rounded Rectangle 70"/>
          <p:cNvSpPr/>
          <p:nvPr/>
        </p:nvSpPr>
        <p:spPr>
          <a:xfrm>
            <a:off x="2913488" y="4523609"/>
            <a:ext cx="1631620" cy="548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ounded Rectangle 71"/>
          <p:cNvSpPr/>
          <p:nvPr/>
        </p:nvSpPr>
        <p:spPr>
          <a:xfrm>
            <a:off x="2956691" y="4777358"/>
            <a:ext cx="1631620" cy="548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ounded Rectangle 72"/>
          <p:cNvSpPr/>
          <p:nvPr/>
        </p:nvSpPr>
        <p:spPr>
          <a:xfrm>
            <a:off x="2941442" y="5042559"/>
            <a:ext cx="1631620" cy="548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ounded Rectangle 73"/>
          <p:cNvSpPr/>
          <p:nvPr/>
        </p:nvSpPr>
        <p:spPr>
          <a:xfrm>
            <a:off x="2913488" y="4276114"/>
            <a:ext cx="1631620" cy="548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5" name="Picture 74"/>
          <p:cNvPicPr>
            <a:picLocks noChangeAspect="1"/>
          </p:cNvPicPr>
          <p:nvPr/>
        </p:nvPicPr>
        <p:blipFill rotWithShape="1">
          <a:blip r:embed="rId2"/>
          <a:srcRect l="68852" t="83409" r="8525" b="3349"/>
          <a:stretch/>
        </p:blipFill>
        <p:spPr>
          <a:xfrm>
            <a:off x="6544572" y="5317493"/>
            <a:ext cx="5463288" cy="123245"/>
          </a:xfrm>
          <a:prstGeom prst="rect">
            <a:avLst/>
          </a:prstGeom>
          <a:effectLst>
            <a:outerShdw sx="133000" sy="133000" algn="ctr" rotWithShape="0">
              <a:srgbClr val="000000"/>
            </a:outerShdw>
          </a:effectLst>
        </p:spPr>
      </p:pic>
      <p:pic>
        <p:nvPicPr>
          <p:cNvPr id="76" name="Picture 75"/>
          <p:cNvPicPr>
            <a:picLocks noChangeAspect="1"/>
          </p:cNvPicPr>
          <p:nvPr/>
        </p:nvPicPr>
        <p:blipFill rotWithShape="1">
          <a:blip r:embed="rId2"/>
          <a:srcRect l="68852" t="83409" r="8525" b="3349"/>
          <a:stretch/>
        </p:blipFill>
        <p:spPr>
          <a:xfrm rot="10800000" flipV="1">
            <a:off x="512391" y="5295803"/>
            <a:ext cx="2776689" cy="96791"/>
          </a:xfrm>
          <a:prstGeom prst="rect">
            <a:avLst/>
          </a:prstGeom>
          <a:effectLst>
            <a:outerShdw sx="133000" sy="133000" algn="ctr" rotWithShape="0">
              <a:srgbClr val="000000"/>
            </a:outerShdw>
          </a:effectLst>
        </p:spPr>
      </p:pic>
      <p:sp>
        <p:nvSpPr>
          <p:cNvPr id="78" name="Rectangle 77"/>
          <p:cNvSpPr/>
          <p:nvPr/>
        </p:nvSpPr>
        <p:spPr>
          <a:xfrm>
            <a:off x="4072396" y="5563151"/>
            <a:ext cx="7983617" cy="1207032"/>
          </a:xfrm>
          <a:prstGeom prst="rect">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i="1" dirty="0"/>
              <a:t>	</a:t>
            </a:r>
            <a:r>
              <a:rPr lang="en-US" sz="2400" b="1" i="1" dirty="0" err="1" smtClean="0">
                <a:latin typeface="Times New Roman" pitchFamily="18" charset="0"/>
                <a:cs typeface="Times New Roman" pitchFamily="18" charset="0"/>
              </a:rPr>
              <a:t>Làm</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tốt</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vai</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trò</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trung</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tâm</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của</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nhà</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trường</a:t>
            </a:r>
            <a:r>
              <a:rPr lang="en-US" sz="2400" b="1" i="1" dirty="0" smtClean="0"/>
              <a:t>.</a:t>
            </a:r>
            <a:endParaRPr lang="en-US" sz="2400" dirty="0"/>
          </a:p>
        </p:txBody>
      </p:sp>
      <p:sp>
        <p:nvSpPr>
          <p:cNvPr id="79" name="Rectangle 78"/>
          <p:cNvSpPr/>
          <p:nvPr/>
        </p:nvSpPr>
        <p:spPr>
          <a:xfrm>
            <a:off x="351693" y="5563151"/>
            <a:ext cx="2973511" cy="1207032"/>
          </a:xfrm>
          <a:prstGeom prst="rect">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t>8</a:t>
            </a:r>
            <a:endParaRPr lang="en-US"/>
          </a:p>
        </p:txBody>
      </p:sp>
      <p:sp>
        <p:nvSpPr>
          <p:cNvPr id="80" name="Oval 79"/>
          <p:cNvSpPr/>
          <p:nvPr/>
        </p:nvSpPr>
        <p:spPr>
          <a:xfrm>
            <a:off x="2776245" y="5700666"/>
            <a:ext cx="304975" cy="19644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1" name="Oval 80"/>
          <p:cNvSpPr/>
          <p:nvPr/>
        </p:nvSpPr>
        <p:spPr>
          <a:xfrm>
            <a:off x="2776248" y="5975316"/>
            <a:ext cx="304975" cy="19644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2" name="Oval 81"/>
          <p:cNvSpPr/>
          <p:nvPr/>
        </p:nvSpPr>
        <p:spPr>
          <a:xfrm>
            <a:off x="2776247" y="6220689"/>
            <a:ext cx="304975" cy="19644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3" name="Oval 82"/>
          <p:cNvSpPr/>
          <p:nvPr/>
        </p:nvSpPr>
        <p:spPr>
          <a:xfrm>
            <a:off x="2776246" y="6466061"/>
            <a:ext cx="304975" cy="19644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4" name="Oval 83"/>
          <p:cNvSpPr/>
          <p:nvPr/>
        </p:nvSpPr>
        <p:spPr>
          <a:xfrm>
            <a:off x="4405328" y="5700666"/>
            <a:ext cx="304975" cy="19644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5" name="Oval 84"/>
          <p:cNvSpPr/>
          <p:nvPr/>
        </p:nvSpPr>
        <p:spPr>
          <a:xfrm>
            <a:off x="4405327" y="5955861"/>
            <a:ext cx="304975" cy="19644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6" name="Oval 85"/>
          <p:cNvSpPr/>
          <p:nvPr/>
        </p:nvSpPr>
        <p:spPr>
          <a:xfrm>
            <a:off x="4405326" y="6201233"/>
            <a:ext cx="304975" cy="19644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7" name="Oval 86"/>
          <p:cNvSpPr/>
          <p:nvPr/>
        </p:nvSpPr>
        <p:spPr>
          <a:xfrm>
            <a:off x="4405324" y="6446605"/>
            <a:ext cx="304975" cy="19644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8" name="Rounded Rectangle 87"/>
          <p:cNvSpPr/>
          <p:nvPr/>
        </p:nvSpPr>
        <p:spPr>
          <a:xfrm>
            <a:off x="2913488" y="6019217"/>
            <a:ext cx="1631620" cy="548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ounded Rectangle 88"/>
          <p:cNvSpPr/>
          <p:nvPr/>
        </p:nvSpPr>
        <p:spPr>
          <a:xfrm>
            <a:off x="2956691" y="6272966"/>
            <a:ext cx="1631620" cy="548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ounded Rectangle 89"/>
          <p:cNvSpPr/>
          <p:nvPr/>
        </p:nvSpPr>
        <p:spPr>
          <a:xfrm>
            <a:off x="2941442" y="6538167"/>
            <a:ext cx="1631620" cy="548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ounded Rectangle 90"/>
          <p:cNvSpPr/>
          <p:nvPr/>
        </p:nvSpPr>
        <p:spPr>
          <a:xfrm>
            <a:off x="2913488" y="5771722"/>
            <a:ext cx="1631620" cy="548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 name="Picture 91"/>
          <p:cNvPicPr>
            <a:picLocks noChangeAspect="1"/>
          </p:cNvPicPr>
          <p:nvPr/>
        </p:nvPicPr>
        <p:blipFill rotWithShape="1">
          <a:blip r:embed="rId2"/>
          <a:srcRect l="68852" t="83409" r="8525" b="3349"/>
          <a:stretch/>
        </p:blipFill>
        <p:spPr>
          <a:xfrm>
            <a:off x="6544572" y="6813101"/>
            <a:ext cx="5463288" cy="158253"/>
          </a:xfrm>
          <a:prstGeom prst="rect">
            <a:avLst/>
          </a:prstGeom>
          <a:effectLst>
            <a:outerShdw sx="133000" sy="133000" algn="ctr" rotWithShape="0">
              <a:srgbClr val="000000"/>
            </a:outerShdw>
          </a:effectLst>
        </p:spPr>
      </p:pic>
      <p:pic>
        <p:nvPicPr>
          <p:cNvPr id="93" name="Picture 92"/>
          <p:cNvPicPr>
            <a:picLocks noChangeAspect="1"/>
          </p:cNvPicPr>
          <p:nvPr/>
        </p:nvPicPr>
        <p:blipFill rotWithShape="1">
          <a:blip r:embed="rId2"/>
          <a:srcRect l="68852" t="83409" r="8525" b="3349"/>
          <a:stretch/>
        </p:blipFill>
        <p:spPr>
          <a:xfrm rot="10800000" flipV="1">
            <a:off x="512391" y="6791411"/>
            <a:ext cx="2776689" cy="96791"/>
          </a:xfrm>
          <a:prstGeom prst="rect">
            <a:avLst/>
          </a:prstGeom>
          <a:effectLst>
            <a:outerShdw sx="133000" sy="133000" algn="ctr" rotWithShape="0">
              <a:srgbClr val="000000"/>
            </a:outerShdw>
          </a:effectLst>
        </p:spPr>
      </p:pic>
      <p:sp>
        <p:nvSpPr>
          <p:cNvPr id="4" name="Rectangle 3"/>
          <p:cNvSpPr/>
          <p:nvPr/>
        </p:nvSpPr>
        <p:spPr>
          <a:xfrm>
            <a:off x="4072396" y="1125414"/>
            <a:ext cx="7983617" cy="1195414"/>
          </a:xfrm>
          <a:prstGeom prst="rect">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i="1" dirty="0" smtClean="0"/>
              <a:t>     </a:t>
            </a:r>
            <a:r>
              <a:rPr lang="en-US" sz="2400" b="1" i="1" dirty="0" err="1" smtClean="0">
                <a:latin typeface="Times New Roman" pitchFamily="18" charset="0"/>
                <a:cs typeface="Times New Roman" pitchFamily="18" charset="0"/>
              </a:rPr>
              <a:t>Tổ</a:t>
            </a:r>
            <a:r>
              <a:rPr lang="en-US" sz="2400" b="1" i="1" dirty="0" smtClean="0">
                <a:latin typeface="Times New Roman" pitchFamily="18" charset="0"/>
                <a:cs typeface="Times New Roman" pitchFamily="18" charset="0"/>
              </a:rPr>
              <a:t> </a:t>
            </a:r>
            <a:r>
              <a:rPr lang="en-US" sz="2400" b="1" i="1" dirty="0" err="1">
                <a:latin typeface="Times New Roman" pitchFamily="18" charset="0"/>
                <a:cs typeface="Times New Roman" pitchFamily="18" charset="0"/>
              </a:rPr>
              <a:t>chức</a:t>
            </a:r>
            <a:r>
              <a:rPr lang="en-US" sz="2400" b="1" i="1" dirty="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phong</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phú</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các</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hình</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thức</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và</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phương</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pháp</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dạy</a:t>
            </a:r>
            <a:endParaRPr lang="en-US" sz="2400" b="1" i="1" dirty="0" smtClean="0">
              <a:latin typeface="Times New Roman" pitchFamily="18" charset="0"/>
              <a:cs typeface="Times New Roman" pitchFamily="18" charset="0"/>
            </a:endParaRPr>
          </a:p>
          <a:p>
            <a:r>
              <a:rPr lang="en-US" sz="2400" b="1" i="1" dirty="0">
                <a:latin typeface="Times New Roman" pitchFamily="18" charset="0"/>
                <a:cs typeface="Times New Roman" pitchFamily="18" charset="0"/>
              </a:rPr>
              <a:t> </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học</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trên</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lớp</a:t>
            </a:r>
            <a:r>
              <a:rPr lang="en-US" sz="2400" b="1" i="1" dirty="0" smtClean="0"/>
              <a:t>.</a:t>
            </a:r>
            <a:endParaRPr lang="en-US" sz="2400" dirty="0"/>
          </a:p>
        </p:txBody>
      </p:sp>
      <p:sp>
        <p:nvSpPr>
          <p:cNvPr id="7" name="Rectangle 6"/>
          <p:cNvSpPr/>
          <p:nvPr/>
        </p:nvSpPr>
        <p:spPr>
          <a:xfrm>
            <a:off x="351693" y="1125414"/>
            <a:ext cx="2973511" cy="1195414"/>
          </a:xfrm>
          <a:prstGeom prst="rect">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smtClean="0"/>
              <a:t>5</a:t>
            </a:r>
            <a:endParaRPr lang="en-US" dirty="0"/>
          </a:p>
        </p:txBody>
      </p:sp>
      <p:sp>
        <p:nvSpPr>
          <p:cNvPr id="8" name="Oval 7"/>
          <p:cNvSpPr/>
          <p:nvPr/>
        </p:nvSpPr>
        <p:spPr>
          <a:xfrm>
            <a:off x="2776245" y="1261606"/>
            <a:ext cx="304975" cy="194558"/>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Oval 8"/>
          <p:cNvSpPr/>
          <p:nvPr/>
        </p:nvSpPr>
        <p:spPr>
          <a:xfrm>
            <a:off x="2776248" y="1533612"/>
            <a:ext cx="304975" cy="194558"/>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Oval 9"/>
          <p:cNvSpPr/>
          <p:nvPr/>
        </p:nvSpPr>
        <p:spPr>
          <a:xfrm>
            <a:off x="2776247" y="1776623"/>
            <a:ext cx="304975" cy="194558"/>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Oval 10"/>
          <p:cNvSpPr/>
          <p:nvPr/>
        </p:nvSpPr>
        <p:spPr>
          <a:xfrm>
            <a:off x="2776246" y="2019633"/>
            <a:ext cx="304975" cy="194558"/>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Oval 11"/>
          <p:cNvSpPr/>
          <p:nvPr/>
        </p:nvSpPr>
        <p:spPr>
          <a:xfrm>
            <a:off x="4405328" y="1261606"/>
            <a:ext cx="304975" cy="194558"/>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Oval 12"/>
          <p:cNvSpPr/>
          <p:nvPr/>
        </p:nvSpPr>
        <p:spPr>
          <a:xfrm>
            <a:off x="4405327" y="1514344"/>
            <a:ext cx="304975" cy="194558"/>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Oval 13"/>
          <p:cNvSpPr/>
          <p:nvPr/>
        </p:nvSpPr>
        <p:spPr>
          <a:xfrm>
            <a:off x="4405326" y="1757355"/>
            <a:ext cx="304975" cy="194558"/>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Oval 14"/>
          <p:cNvSpPr/>
          <p:nvPr/>
        </p:nvSpPr>
        <p:spPr>
          <a:xfrm>
            <a:off x="4405324" y="2000365"/>
            <a:ext cx="304975" cy="194558"/>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Rounded Rectangle 16"/>
          <p:cNvSpPr/>
          <p:nvPr/>
        </p:nvSpPr>
        <p:spPr>
          <a:xfrm>
            <a:off x="2913488" y="1577090"/>
            <a:ext cx="1631620" cy="543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2956691" y="1828397"/>
            <a:ext cx="1631620" cy="543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2941442" y="2091045"/>
            <a:ext cx="1631620" cy="543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2913488" y="1331977"/>
            <a:ext cx="1631620" cy="543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rotWithShape="1">
          <a:blip r:embed="rId2"/>
          <a:srcRect l="68852" t="83409" r="8525" b="3349"/>
          <a:stretch/>
        </p:blipFill>
        <p:spPr>
          <a:xfrm>
            <a:off x="6544572" y="2363333"/>
            <a:ext cx="5463288" cy="74380"/>
          </a:xfrm>
          <a:prstGeom prst="rect">
            <a:avLst/>
          </a:prstGeom>
          <a:effectLst>
            <a:outerShdw sx="133000" sy="133000" algn="ctr" rotWithShape="0">
              <a:srgbClr val="000000"/>
            </a:outerShdw>
          </a:effectLst>
        </p:spPr>
      </p:pic>
      <p:pic>
        <p:nvPicPr>
          <p:cNvPr id="24" name="Picture 23"/>
          <p:cNvPicPr>
            <a:picLocks noChangeAspect="1"/>
          </p:cNvPicPr>
          <p:nvPr/>
        </p:nvPicPr>
        <p:blipFill rotWithShape="1">
          <a:blip r:embed="rId2"/>
          <a:srcRect l="68852" t="83409" r="8525" b="3349"/>
          <a:stretch/>
        </p:blipFill>
        <p:spPr>
          <a:xfrm rot="10800000" flipV="1">
            <a:off x="512391" y="2341852"/>
            <a:ext cx="2776689" cy="95860"/>
          </a:xfrm>
          <a:prstGeom prst="rect">
            <a:avLst/>
          </a:prstGeom>
          <a:effectLst>
            <a:outerShdw sx="133000" sy="133000" algn="ctr" rotWithShape="0">
              <a:srgbClr val="000000"/>
            </a:outerShdw>
          </a:effectLst>
        </p:spPr>
      </p:pic>
      <p:sp>
        <p:nvSpPr>
          <p:cNvPr id="45" name="Rectangle 44"/>
          <p:cNvSpPr/>
          <p:nvPr/>
        </p:nvSpPr>
        <p:spPr>
          <a:xfrm>
            <a:off x="351693" y="2486637"/>
            <a:ext cx="2973511" cy="1269971"/>
          </a:xfrm>
          <a:prstGeom prst="rect">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t>6</a:t>
            </a:r>
            <a:endParaRPr lang="en-US"/>
          </a:p>
        </p:txBody>
      </p:sp>
      <p:sp>
        <p:nvSpPr>
          <p:cNvPr id="46" name="Oval 45"/>
          <p:cNvSpPr/>
          <p:nvPr/>
        </p:nvSpPr>
        <p:spPr>
          <a:xfrm>
            <a:off x="2776245" y="2631323"/>
            <a:ext cx="304975" cy="206693"/>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 name="Oval 46"/>
          <p:cNvSpPr/>
          <p:nvPr/>
        </p:nvSpPr>
        <p:spPr>
          <a:xfrm>
            <a:off x="2776248" y="2920294"/>
            <a:ext cx="304975" cy="206693"/>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 name="Oval 47"/>
          <p:cNvSpPr/>
          <p:nvPr/>
        </p:nvSpPr>
        <p:spPr>
          <a:xfrm>
            <a:off x="2776247" y="3178461"/>
            <a:ext cx="304975" cy="206693"/>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Oval 48"/>
          <p:cNvSpPr/>
          <p:nvPr/>
        </p:nvSpPr>
        <p:spPr>
          <a:xfrm>
            <a:off x="2776246" y="3436628"/>
            <a:ext cx="304975" cy="206693"/>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 name="Oval 49"/>
          <p:cNvSpPr/>
          <p:nvPr/>
        </p:nvSpPr>
        <p:spPr>
          <a:xfrm>
            <a:off x="4405328" y="2631323"/>
            <a:ext cx="304975" cy="206693"/>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 name="Oval 50"/>
          <p:cNvSpPr/>
          <p:nvPr/>
        </p:nvSpPr>
        <p:spPr>
          <a:xfrm>
            <a:off x="4405327" y="2899824"/>
            <a:ext cx="304975" cy="206693"/>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2" name="Oval 51"/>
          <p:cNvSpPr/>
          <p:nvPr/>
        </p:nvSpPr>
        <p:spPr>
          <a:xfrm>
            <a:off x="4405326" y="3157991"/>
            <a:ext cx="304975" cy="206693"/>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3" name="Oval 52"/>
          <p:cNvSpPr/>
          <p:nvPr/>
        </p:nvSpPr>
        <p:spPr>
          <a:xfrm>
            <a:off x="4405324" y="3416158"/>
            <a:ext cx="304975" cy="206693"/>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4" name="Rounded Rectangle 53"/>
          <p:cNvSpPr/>
          <p:nvPr/>
        </p:nvSpPr>
        <p:spPr>
          <a:xfrm>
            <a:off x="2913488" y="2966484"/>
            <a:ext cx="1631620" cy="577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ounded Rectangle 54"/>
          <p:cNvSpPr/>
          <p:nvPr/>
        </p:nvSpPr>
        <p:spPr>
          <a:xfrm>
            <a:off x="2956691" y="3233464"/>
            <a:ext cx="1631620" cy="577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ounded Rectangle 55"/>
          <p:cNvSpPr/>
          <p:nvPr/>
        </p:nvSpPr>
        <p:spPr>
          <a:xfrm>
            <a:off x="2941442" y="3512494"/>
            <a:ext cx="1631620" cy="577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ounded Rectangle 56"/>
          <p:cNvSpPr/>
          <p:nvPr/>
        </p:nvSpPr>
        <p:spPr>
          <a:xfrm>
            <a:off x="2913488" y="2706083"/>
            <a:ext cx="1631620" cy="577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Picture 57"/>
          <p:cNvPicPr>
            <a:picLocks noChangeAspect="1"/>
          </p:cNvPicPr>
          <p:nvPr/>
        </p:nvPicPr>
        <p:blipFill rotWithShape="1">
          <a:blip r:embed="rId2"/>
          <a:srcRect l="68852" t="83409" r="8525" b="3349"/>
          <a:stretch/>
        </p:blipFill>
        <p:spPr>
          <a:xfrm>
            <a:off x="6592725" y="3880783"/>
            <a:ext cx="5463288" cy="99355"/>
          </a:xfrm>
          <a:prstGeom prst="rect">
            <a:avLst/>
          </a:prstGeom>
          <a:effectLst>
            <a:outerShdw sx="133000" sy="133000" algn="ctr" rotWithShape="0">
              <a:srgbClr val="000000"/>
            </a:outerShdw>
          </a:effectLst>
        </p:spPr>
      </p:pic>
      <p:pic>
        <p:nvPicPr>
          <p:cNvPr id="59" name="Picture 58"/>
          <p:cNvPicPr>
            <a:picLocks noChangeAspect="1"/>
          </p:cNvPicPr>
          <p:nvPr/>
        </p:nvPicPr>
        <p:blipFill rotWithShape="1">
          <a:blip r:embed="rId2"/>
          <a:srcRect l="68852" t="83409" r="8525" b="3349"/>
          <a:stretch/>
        </p:blipFill>
        <p:spPr>
          <a:xfrm rot="10800000" flipV="1">
            <a:off x="512391" y="3778944"/>
            <a:ext cx="2776689" cy="101838"/>
          </a:xfrm>
          <a:prstGeom prst="rect">
            <a:avLst/>
          </a:prstGeom>
          <a:effectLst>
            <a:outerShdw sx="133000" sy="133000" algn="ctr" rotWithShape="0">
              <a:srgbClr val="000000"/>
            </a:outerShdw>
          </a:effectLst>
        </p:spPr>
      </p:pic>
      <p:sp>
        <p:nvSpPr>
          <p:cNvPr id="95" name="Rounded Rectangle 94"/>
          <p:cNvSpPr/>
          <p:nvPr/>
        </p:nvSpPr>
        <p:spPr>
          <a:xfrm>
            <a:off x="4080032" y="40721"/>
            <a:ext cx="5038210" cy="757646"/>
          </a:xfrm>
          <a:prstGeom prst="roundRect">
            <a:avLst>
              <a:gd name="adj" fmla="val 50000"/>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b="1" dirty="0" smtClean="0">
                <a:solidFill>
                  <a:schemeClr val="tx1"/>
                </a:solidFill>
              </a:rPr>
              <a:t>ND 6 BIỆN PHÁP</a:t>
            </a:r>
            <a:endParaRPr lang="en-US" sz="4000" b="1" dirty="0">
              <a:solidFill>
                <a:schemeClr val="tx1"/>
              </a:solidFill>
            </a:endParaRPr>
          </a:p>
        </p:txBody>
      </p:sp>
    </p:spTree>
    <p:extLst>
      <p:ext uri="{BB962C8B-B14F-4D97-AF65-F5344CB8AC3E}">
        <p14:creationId xmlns:p14="http://schemas.microsoft.com/office/powerpoint/2010/main" val="1159156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barn(inVertical)">
                                      <p:cBhvr>
                                        <p:cTn id="7" dur="500"/>
                                        <p:tgtEl>
                                          <p:spTgt spid="9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down)">
                                      <p:cBhvr>
                                        <p:cTn id="15" dur="500"/>
                                        <p:tgtEl>
                                          <p:spTgt spid="2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00"/>
                                        <p:tgtEl>
                                          <p:spTgt spid="12"/>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00"/>
                                        <p:tgtEl>
                                          <p:spTgt spid="4"/>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down)">
                                      <p:cBhvr>
                                        <p:cTn id="30" dur="500"/>
                                        <p:tgtEl>
                                          <p:spTgt spid="17"/>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down)">
                                      <p:cBhvr>
                                        <p:cTn id="33" dur="500"/>
                                        <p:tgtEl>
                                          <p:spTgt spid="13"/>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down)">
                                      <p:cBhvr>
                                        <p:cTn id="36" dur="500"/>
                                        <p:tgtEl>
                                          <p:spTgt spid="10"/>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500"/>
                                        <p:tgtEl>
                                          <p:spTgt spid="18"/>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down)">
                                      <p:cBhvr>
                                        <p:cTn id="42" dur="500"/>
                                        <p:tgtEl>
                                          <p:spTgt spid="14"/>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wipe(down)">
                                      <p:cBhvr>
                                        <p:cTn id="45" dur="500"/>
                                        <p:tgtEl>
                                          <p:spTgt spid="11"/>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wipe(down)">
                                      <p:cBhvr>
                                        <p:cTn id="48" dur="500"/>
                                        <p:tgtEl>
                                          <p:spTgt spid="19"/>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wipe(down)">
                                      <p:cBhvr>
                                        <p:cTn id="51" dur="500"/>
                                        <p:tgtEl>
                                          <p:spTgt spid="15"/>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45"/>
                                        </p:tgtEl>
                                        <p:attrNameLst>
                                          <p:attrName>style.visibility</p:attrName>
                                        </p:attrNameLst>
                                      </p:cBhvr>
                                      <p:to>
                                        <p:strVal val="visible"/>
                                      </p:to>
                                    </p:set>
                                    <p:animEffect transition="in" filter="wipe(down)">
                                      <p:cBhvr>
                                        <p:cTn id="56" dur="500"/>
                                        <p:tgtEl>
                                          <p:spTgt spid="45"/>
                                        </p:tgtEl>
                                      </p:cBhvr>
                                    </p:animEffect>
                                  </p:childTnLst>
                                </p:cTn>
                              </p:par>
                              <p:par>
                                <p:cTn id="57" presetID="22" presetClass="entr" presetSubtype="4" fill="hold" grpId="0" nodeType="withEffect">
                                  <p:stCondLst>
                                    <p:cond delay="0"/>
                                  </p:stCondLst>
                                  <p:childTnLst>
                                    <p:set>
                                      <p:cBhvr>
                                        <p:cTn id="58" dur="1" fill="hold">
                                          <p:stCondLst>
                                            <p:cond delay="0"/>
                                          </p:stCondLst>
                                        </p:cTn>
                                        <p:tgtEl>
                                          <p:spTgt spid="46"/>
                                        </p:tgtEl>
                                        <p:attrNameLst>
                                          <p:attrName>style.visibility</p:attrName>
                                        </p:attrNameLst>
                                      </p:cBhvr>
                                      <p:to>
                                        <p:strVal val="visible"/>
                                      </p:to>
                                    </p:set>
                                    <p:animEffect transition="in" filter="wipe(down)">
                                      <p:cBhvr>
                                        <p:cTn id="59" dur="500"/>
                                        <p:tgtEl>
                                          <p:spTgt spid="46"/>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57"/>
                                        </p:tgtEl>
                                        <p:attrNameLst>
                                          <p:attrName>style.visibility</p:attrName>
                                        </p:attrNameLst>
                                      </p:cBhvr>
                                      <p:to>
                                        <p:strVal val="visible"/>
                                      </p:to>
                                    </p:set>
                                    <p:animEffect transition="in" filter="wipe(down)">
                                      <p:cBhvr>
                                        <p:cTn id="62" dur="500"/>
                                        <p:tgtEl>
                                          <p:spTgt spid="57"/>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50"/>
                                        </p:tgtEl>
                                        <p:attrNameLst>
                                          <p:attrName>style.visibility</p:attrName>
                                        </p:attrNameLst>
                                      </p:cBhvr>
                                      <p:to>
                                        <p:strVal val="visible"/>
                                      </p:to>
                                    </p:set>
                                    <p:animEffect transition="in" filter="wipe(down)">
                                      <p:cBhvr>
                                        <p:cTn id="65" dur="500"/>
                                        <p:tgtEl>
                                          <p:spTgt spid="50"/>
                                        </p:tgtEl>
                                      </p:cBhvr>
                                    </p:animEffect>
                                  </p:childTnLst>
                                </p:cTn>
                              </p:par>
                              <p:par>
                                <p:cTn id="66" presetID="22" presetClass="entr" presetSubtype="4" fill="hold" grpId="0" nodeType="withEffect">
                                  <p:stCondLst>
                                    <p:cond delay="0"/>
                                  </p:stCondLst>
                                  <p:childTnLst>
                                    <p:set>
                                      <p:cBhvr>
                                        <p:cTn id="67" dur="1" fill="hold">
                                          <p:stCondLst>
                                            <p:cond delay="0"/>
                                          </p:stCondLst>
                                        </p:cTn>
                                        <p:tgtEl>
                                          <p:spTgt spid="77"/>
                                        </p:tgtEl>
                                        <p:attrNameLst>
                                          <p:attrName>style.visibility</p:attrName>
                                        </p:attrNameLst>
                                      </p:cBhvr>
                                      <p:to>
                                        <p:strVal val="visible"/>
                                      </p:to>
                                    </p:set>
                                    <p:animEffect transition="in" filter="wipe(down)">
                                      <p:cBhvr>
                                        <p:cTn id="68" dur="500"/>
                                        <p:tgtEl>
                                          <p:spTgt spid="77"/>
                                        </p:tgtEl>
                                      </p:cBhvr>
                                    </p:animEffect>
                                  </p:childTnLst>
                                </p:cTn>
                              </p:par>
                              <p:par>
                                <p:cTn id="69" presetID="22" presetClass="entr" presetSubtype="4" fill="hold" grpId="0" nodeType="withEffect">
                                  <p:stCondLst>
                                    <p:cond delay="0"/>
                                  </p:stCondLst>
                                  <p:childTnLst>
                                    <p:set>
                                      <p:cBhvr>
                                        <p:cTn id="70" dur="1" fill="hold">
                                          <p:stCondLst>
                                            <p:cond delay="0"/>
                                          </p:stCondLst>
                                        </p:cTn>
                                        <p:tgtEl>
                                          <p:spTgt spid="47"/>
                                        </p:tgtEl>
                                        <p:attrNameLst>
                                          <p:attrName>style.visibility</p:attrName>
                                        </p:attrNameLst>
                                      </p:cBhvr>
                                      <p:to>
                                        <p:strVal val="visible"/>
                                      </p:to>
                                    </p:set>
                                    <p:animEffect transition="in" filter="wipe(down)">
                                      <p:cBhvr>
                                        <p:cTn id="71" dur="500"/>
                                        <p:tgtEl>
                                          <p:spTgt spid="47"/>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54"/>
                                        </p:tgtEl>
                                        <p:attrNameLst>
                                          <p:attrName>style.visibility</p:attrName>
                                        </p:attrNameLst>
                                      </p:cBhvr>
                                      <p:to>
                                        <p:strVal val="visible"/>
                                      </p:to>
                                    </p:set>
                                    <p:animEffect transition="in" filter="wipe(down)">
                                      <p:cBhvr>
                                        <p:cTn id="74" dur="500"/>
                                        <p:tgtEl>
                                          <p:spTgt spid="54"/>
                                        </p:tgtEl>
                                      </p:cBhvr>
                                    </p:animEffect>
                                  </p:childTnLst>
                                </p:cTn>
                              </p:par>
                              <p:par>
                                <p:cTn id="75" presetID="22" presetClass="entr" presetSubtype="4" fill="hold" grpId="0" nodeType="withEffect">
                                  <p:stCondLst>
                                    <p:cond delay="0"/>
                                  </p:stCondLst>
                                  <p:childTnLst>
                                    <p:set>
                                      <p:cBhvr>
                                        <p:cTn id="76" dur="1" fill="hold">
                                          <p:stCondLst>
                                            <p:cond delay="0"/>
                                          </p:stCondLst>
                                        </p:cTn>
                                        <p:tgtEl>
                                          <p:spTgt spid="51"/>
                                        </p:tgtEl>
                                        <p:attrNameLst>
                                          <p:attrName>style.visibility</p:attrName>
                                        </p:attrNameLst>
                                      </p:cBhvr>
                                      <p:to>
                                        <p:strVal val="visible"/>
                                      </p:to>
                                    </p:set>
                                    <p:animEffect transition="in" filter="wipe(down)">
                                      <p:cBhvr>
                                        <p:cTn id="77" dur="500"/>
                                        <p:tgtEl>
                                          <p:spTgt spid="51"/>
                                        </p:tgtEl>
                                      </p:cBhvr>
                                    </p:animEffect>
                                  </p:childTnLst>
                                </p:cTn>
                              </p:par>
                              <p:par>
                                <p:cTn id="78" presetID="22" presetClass="entr" presetSubtype="4" fill="hold" grpId="0" nodeType="withEffect">
                                  <p:stCondLst>
                                    <p:cond delay="0"/>
                                  </p:stCondLst>
                                  <p:childTnLst>
                                    <p:set>
                                      <p:cBhvr>
                                        <p:cTn id="79" dur="1" fill="hold">
                                          <p:stCondLst>
                                            <p:cond delay="0"/>
                                          </p:stCondLst>
                                        </p:cTn>
                                        <p:tgtEl>
                                          <p:spTgt spid="48"/>
                                        </p:tgtEl>
                                        <p:attrNameLst>
                                          <p:attrName>style.visibility</p:attrName>
                                        </p:attrNameLst>
                                      </p:cBhvr>
                                      <p:to>
                                        <p:strVal val="visible"/>
                                      </p:to>
                                    </p:set>
                                    <p:animEffect transition="in" filter="wipe(down)">
                                      <p:cBhvr>
                                        <p:cTn id="80" dur="500"/>
                                        <p:tgtEl>
                                          <p:spTgt spid="48"/>
                                        </p:tgtEl>
                                      </p:cBhvr>
                                    </p:animEffect>
                                  </p:childTnLst>
                                </p:cTn>
                              </p:par>
                              <p:par>
                                <p:cTn id="81" presetID="22" presetClass="entr" presetSubtype="4" fill="hold" grpId="0" nodeType="withEffect">
                                  <p:stCondLst>
                                    <p:cond delay="0"/>
                                  </p:stCondLst>
                                  <p:childTnLst>
                                    <p:set>
                                      <p:cBhvr>
                                        <p:cTn id="82" dur="1" fill="hold">
                                          <p:stCondLst>
                                            <p:cond delay="0"/>
                                          </p:stCondLst>
                                        </p:cTn>
                                        <p:tgtEl>
                                          <p:spTgt spid="55"/>
                                        </p:tgtEl>
                                        <p:attrNameLst>
                                          <p:attrName>style.visibility</p:attrName>
                                        </p:attrNameLst>
                                      </p:cBhvr>
                                      <p:to>
                                        <p:strVal val="visible"/>
                                      </p:to>
                                    </p:set>
                                    <p:animEffect transition="in" filter="wipe(down)">
                                      <p:cBhvr>
                                        <p:cTn id="83" dur="500"/>
                                        <p:tgtEl>
                                          <p:spTgt spid="55"/>
                                        </p:tgtEl>
                                      </p:cBhvr>
                                    </p:animEffect>
                                  </p:childTnLst>
                                </p:cTn>
                              </p:par>
                              <p:par>
                                <p:cTn id="84" presetID="22" presetClass="entr" presetSubtype="4" fill="hold" grpId="0" nodeType="withEffect">
                                  <p:stCondLst>
                                    <p:cond delay="0"/>
                                  </p:stCondLst>
                                  <p:childTnLst>
                                    <p:set>
                                      <p:cBhvr>
                                        <p:cTn id="85" dur="1" fill="hold">
                                          <p:stCondLst>
                                            <p:cond delay="0"/>
                                          </p:stCondLst>
                                        </p:cTn>
                                        <p:tgtEl>
                                          <p:spTgt spid="52"/>
                                        </p:tgtEl>
                                        <p:attrNameLst>
                                          <p:attrName>style.visibility</p:attrName>
                                        </p:attrNameLst>
                                      </p:cBhvr>
                                      <p:to>
                                        <p:strVal val="visible"/>
                                      </p:to>
                                    </p:set>
                                    <p:animEffect transition="in" filter="wipe(down)">
                                      <p:cBhvr>
                                        <p:cTn id="86" dur="500"/>
                                        <p:tgtEl>
                                          <p:spTgt spid="52"/>
                                        </p:tgtEl>
                                      </p:cBhvr>
                                    </p:animEffect>
                                  </p:childTnLst>
                                </p:cTn>
                              </p:par>
                              <p:par>
                                <p:cTn id="87" presetID="22" presetClass="entr" presetSubtype="4" fill="hold" grpId="0" nodeType="withEffect">
                                  <p:stCondLst>
                                    <p:cond delay="0"/>
                                  </p:stCondLst>
                                  <p:childTnLst>
                                    <p:set>
                                      <p:cBhvr>
                                        <p:cTn id="88" dur="1" fill="hold">
                                          <p:stCondLst>
                                            <p:cond delay="0"/>
                                          </p:stCondLst>
                                        </p:cTn>
                                        <p:tgtEl>
                                          <p:spTgt spid="56"/>
                                        </p:tgtEl>
                                        <p:attrNameLst>
                                          <p:attrName>style.visibility</p:attrName>
                                        </p:attrNameLst>
                                      </p:cBhvr>
                                      <p:to>
                                        <p:strVal val="visible"/>
                                      </p:to>
                                    </p:set>
                                    <p:animEffect transition="in" filter="wipe(down)">
                                      <p:cBhvr>
                                        <p:cTn id="89" dur="500"/>
                                        <p:tgtEl>
                                          <p:spTgt spid="56"/>
                                        </p:tgtEl>
                                      </p:cBhvr>
                                    </p:animEffect>
                                  </p:childTnLst>
                                </p:cTn>
                              </p:par>
                              <p:par>
                                <p:cTn id="90" presetID="22" presetClass="entr" presetSubtype="4" fill="hold" grpId="0" nodeType="withEffect">
                                  <p:stCondLst>
                                    <p:cond delay="0"/>
                                  </p:stCondLst>
                                  <p:childTnLst>
                                    <p:set>
                                      <p:cBhvr>
                                        <p:cTn id="91" dur="1" fill="hold">
                                          <p:stCondLst>
                                            <p:cond delay="0"/>
                                          </p:stCondLst>
                                        </p:cTn>
                                        <p:tgtEl>
                                          <p:spTgt spid="49"/>
                                        </p:tgtEl>
                                        <p:attrNameLst>
                                          <p:attrName>style.visibility</p:attrName>
                                        </p:attrNameLst>
                                      </p:cBhvr>
                                      <p:to>
                                        <p:strVal val="visible"/>
                                      </p:to>
                                    </p:set>
                                    <p:animEffect transition="in" filter="wipe(down)">
                                      <p:cBhvr>
                                        <p:cTn id="92" dur="500"/>
                                        <p:tgtEl>
                                          <p:spTgt spid="49"/>
                                        </p:tgtEl>
                                      </p:cBhvr>
                                    </p:animEffect>
                                  </p:childTnLst>
                                </p:cTn>
                              </p:par>
                              <p:par>
                                <p:cTn id="93" presetID="22" presetClass="entr" presetSubtype="4" fill="hold" grpId="0" nodeType="withEffect">
                                  <p:stCondLst>
                                    <p:cond delay="0"/>
                                  </p:stCondLst>
                                  <p:childTnLst>
                                    <p:set>
                                      <p:cBhvr>
                                        <p:cTn id="94" dur="1" fill="hold">
                                          <p:stCondLst>
                                            <p:cond delay="0"/>
                                          </p:stCondLst>
                                        </p:cTn>
                                        <p:tgtEl>
                                          <p:spTgt spid="53"/>
                                        </p:tgtEl>
                                        <p:attrNameLst>
                                          <p:attrName>style.visibility</p:attrName>
                                        </p:attrNameLst>
                                      </p:cBhvr>
                                      <p:to>
                                        <p:strVal val="visible"/>
                                      </p:to>
                                    </p:set>
                                    <p:animEffect transition="in" filter="wipe(down)">
                                      <p:cBhvr>
                                        <p:cTn id="95" dur="500"/>
                                        <p:tgtEl>
                                          <p:spTgt spid="53"/>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4" fill="hold" grpId="0" nodeType="clickEffect">
                                  <p:stCondLst>
                                    <p:cond delay="0"/>
                                  </p:stCondLst>
                                  <p:childTnLst>
                                    <p:set>
                                      <p:cBhvr>
                                        <p:cTn id="99" dur="1" fill="hold">
                                          <p:stCondLst>
                                            <p:cond delay="0"/>
                                          </p:stCondLst>
                                        </p:cTn>
                                        <p:tgtEl>
                                          <p:spTgt spid="67"/>
                                        </p:tgtEl>
                                        <p:attrNameLst>
                                          <p:attrName>style.visibility</p:attrName>
                                        </p:attrNameLst>
                                      </p:cBhvr>
                                      <p:to>
                                        <p:strVal val="visible"/>
                                      </p:to>
                                    </p:set>
                                    <p:animEffect transition="in" filter="wipe(down)">
                                      <p:cBhvr>
                                        <p:cTn id="100" dur="500"/>
                                        <p:tgtEl>
                                          <p:spTgt spid="67"/>
                                        </p:tgtEl>
                                      </p:cBhvr>
                                    </p:animEffect>
                                  </p:childTnLst>
                                </p:cTn>
                              </p:par>
                              <p:par>
                                <p:cTn id="101" presetID="22" presetClass="entr" presetSubtype="4" fill="hold" grpId="0" nodeType="withEffect">
                                  <p:stCondLst>
                                    <p:cond delay="0"/>
                                  </p:stCondLst>
                                  <p:childTnLst>
                                    <p:set>
                                      <p:cBhvr>
                                        <p:cTn id="102" dur="1" fill="hold">
                                          <p:stCondLst>
                                            <p:cond delay="0"/>
                                          </p:stCondLst>
                                        </p:cTn>
                                        <p:tgtEl>
                                          <p:spTgt spid="74"/>
                                        </p:tgtEl>
                                        <p:attrNameLst>
                                          <p:attrName>style.visibility</p:attrName>
                                        </p:attrNameLst>
                                      </p:cBhvr>
                                      <p:to>
                                        <p:strVal val="visible"/>
                                      </p:to>
                                    </p:set>
                                    <p:animEffect transition="in" filter="wipe(down)">
                                      <p:cBhvr>
                                        <p:cTn id="103" dur="500"/>
                                        <p:tgtEl>
                                          <p:spTgt spid="74"/>
                                        </p:tgtEl>
                                      </p:cBhvr>
                                    </p:animEffect>
                                  </p:childTnLst>
                                </p:cTn>
                              </p:par>
                              <p:par>
                                <p:cTn id="104" presetID="22" presetClass="entr" presetSubtype="4" fill="hold" grpId="0" nodeType="withEffect">
                                  <p:stCondLst>
                                    <p:cond delay="0"/>
                                  </p:stCondLst>
                                  <p:childTnLst>
                                    <p:set>
                                      <p:cBhvr>
                                        <p:cTn id="105" dur="1" fill="hold">
                                          <p:stCondLst>
                                            <p:cond delay="0"/>
                                          </p:stCondLst>
                                        </p:cTn>
                                        <p:tgtEl>
                                          <p:spTgt spid="62"/>
                                        </p:tgtEl>
                                        <p:attrNameLst>
                                          <p:attrName>style.visibility</p:attrName>
                                        </p:attrNameLst>
                                      </p:cBhvr>
                                      <p:to>
                                        <p:strVal val="visible"/>
                                      </p:to>
                                    </p:set>
                                    <p:animEffect transition="in" filter="wipe(down)">
                                      <p:cBhvr>
                                        <p:cTn id="106" dur="500"/>
                                        <p:tgtEl>
                                          <p:spTgt spid="62"/>
                                        </p:tgtEl>
                                      </p:cBhvr>
                                    </p:animEffect>
                                  </p:childTnLst>
                                </p:cTn>
                              </p:par>
                              <p:par>
                                <p:cTn id="107" presetID="22" presetClass="entr" presetSubtype="4" fill="hold" grpId="0" nodeType="withEffect">
                                  <p:stCondLst>
                                    <p:cond delay="0"/>
                                  </p:stCondLst>
                                  <p:childTnLst>
                                    <p:set>
                                      <p:cBhvr>
                                        <p:cTn id="108" dur="1" fill="hold">
                                          <p:stCondLst>
                                            <p:cond delay="0"/>
                                          </p:stCondLst>
                                        </p:cTn>
                                        <p:tgtEl>
                                          <p:spTgt spid="64"/>
                                        </p:tgtEl>
                                        <p:attrNameLst>
                                          <p:attrName>style.visibility</p:attrName>
                                        </p:attrNameLst>
                                      </p:cBhvr>
                                      <p:to>
                                        <p:strVal val="visible"/>
                                      </p:to>
                                    </p:set>
                                    <p:animEffect transition="in" filter="wipe(down)">
                                      <p:cBhvr>
                                        <p:cTn id="109" dur="500"/>
                                        <p:tgtEl>
                                          <p:spTgt spid="64"/>
                                        </p:tgtEl>
                                      </p:cBhvr>
                                    </p:animEffect>
                                  </p:childTnLst>
                                </p:cTn>
                              </p:par>
                              <p:par>
                                <p:cTn id="110" presetID="22" presetClass="entr" presetSubtype="4" fill="hold" grpId="0" nodeType="withEffect">
                                  <p:stCondLst>
                                    <p:cond delay="0"/>
                                  </p:stCondLst>
                                  <p:childTnLst>
                                    <p:set>
                                      <p:cBhvr>
                                        <p:cTn id="111" dur="1" fill="hold">
                                          <p:stCondLst>
                                            <p:cond delay="0"/>
                                          </p:stCondLst>
                                        </p:cTn>
                                        <p:tgtEl>
                                          <p:spTgt spid="68"/>
                                        </p:tgtEl>
                                        <p:attrNameLst>
                                          <p:attrName>style.visibility</p:attrName>
                                        </p:attrNameLst>
                                      </p:cBhvr>
                                      <p:to>
                                        <p:strVal val="visible"/>
                                      </p:to>
                                    </p:set>
                                    <p:animEffect transition="in" filter="wipe(down)">
                                      <p:cBhvr>
                                        <p:cTn id="112" dur="500"/>
                                        <p:tgtEl>
                                          <p:spTgt spid="68"/>
                                        </p:tgtEl>
                                      </p:cBhvr>
                                    </p:animEffect>
                                  </p:childTnLst>
                                </p:cTn>
                              </p:par>
                              <p:par>
                                <p:cTn id="113" presetID="22" presetClass="entr" presetSubtype="4" fill="hold" grpId="0" nodeType="withEffect">
                                  <p:stCondLst>
                                    <p:cond delay="0"/>
                                  </p:stCondLst>
                                  <p:childTnLst>
                                    <p:set>
                                      <p:cBhvr>
                                        <p:cTn id="114" dur="1" fill="hold">
                                          <p:stCondLst>
                                            <p:cond delay="0"/>
                                          </p:stCondLst>
                                        </p:cTn>
                                        <p:tgtEl>
                                          <p:spTgt spid="71"/>
                                        </p:tgtEl>
                                        <p:attrNameLst>
                                          <p:attrName>style.visibility</p:attrName>
                                        </p:attrNameLst>
                                      </p:cBhvr>
                                      <p:to>
                                        <p:strVal val="visible"/>
                                      </p:to>
                                    </p:set>
                                    <p:animEffect transition="in" filter="wipe(down)">
                                      <p:cBhvr>
                                        <p:cTn id="115" dur="500"/>
                                        <p:tgtEl>
                                          <p:spTgt spid="71"/>
                                        </p:tgtEl>
                                      </p:cBhvr>
                                    </p:animEffect>
                                  </p:childTnLst>
                                </p:cTn>
                              </p:par>
                              <p:par>
                                <p:cTn id="116" presetID="22" presetClass="entr" presetSubtype="4" fill="hold" grpId="0" nodeType="withEffect">
                                  <p:stCondLst>
                                    <p:cond delay="0"/>
                                  </p:stCondLst>
                                  <p:childTnLst>
                                    <p:set>
                                      <p:cBhvr>
                                        <p:cTn id="117" dur="1" fill="hold">
                                          <p:stCondLst>
                                            <p:cond delay="0"/>
                                          </p:stCondLst>
                                        </p:cTn>
                                        <p:tgtEl>
                                          <p:spTgt spid="65"/>
                                        </p:tgtEl>
                                        <p:attrNameLst>
                                          <p:attrName>style.visibility</p:attrName>
                                        </p:attrNameLst>
                                      </p:cBhvr>
                                      <p:to>
                                        <p:strVal val="visible"/>
                                      </p:to>
                                    </p:set>
                                    <p:animEffect transition="in" filter="wipe(down)">
                                      <p:cBhvr>
                                        <p:cTn id="118" dur="500"/>
                                        <p:tgtEl>
                                          <p:spTgt spid="65"/>
                                        </p:tgtEl>
                                      </p:cBhvr>
                                    </p:animEffect>
                                  </p:childTnLst>
                                </p:cTn>
                              </p:par>
                              <p:par>
                                <p:cTn id="119" presetID="22" presetClass="entr" presetSubtype="4" fill="hold" grpId="0" nodeType="withEffect">
                                  <p:stCondLst>
                                    <p:cond delay="0"/>
                                  </p:stCondLst>
                                  <p:childTnLst>
                                    <p:set>
                                      <p:cBhvr>
                                        <p:cTn id="120" dur="1" fill="hold">
                                          <p:stCondLst>
                                            <p:cond delay="0"/>
                                          </p:stCondLst>
                                        </p:cTn>
                                        <p:tgtEl>
                                          <p:spTgt spid="66"/>
                                        </p:tgtEl>
                                        <p:attrNameLst>
                                          <p:attrName>style.visibility</p:attrName>
                                        </p:attrNameLst>
                                      </p:cBhvr>
                                      <p:to>
                                        <p:strVal val="visible"/>
                                      </p:to>
                                    </p:set>
                                    <p:animEffect transition="in" filter="wipe(down)">
                                      <p:cBhvr>
                                        <p:cTn id="121" dur="500"/>
                                        <p:tgtEl>
                                          <p:spTgt spid="66"/>
                                        </p:tgtEl>
                                      </p:cBhvr>
                                    </p:animEffect>
                                  </p:childTnLst>
                                </p:cTn>
                              </p:par>
                              <p:par>
                                <p:cTn id="122" presetID="22" presetClass="entr" presetSubtype="4" fill="hold" grpId="0" nodeType="withEffect">
                                  <p:stCondLst>
                                    <p:cond delay="0"/>
                                  </p:stCondLst>
                                  <p:childTnLst>
                                    <p:set>
                                      <p:cBhvr>
                                        <p:cTn id="123" dur="1" fill="hold">
                                          <p:stCondLst>
                                            <p:cond delay="0"/>
                                          </p:stCondLst>
                                        </p:cTn>
                                        <p:tgtEl>
                                          <p:spTgt spid="69"/>
                                        </p:tgtEl>
                                        <p:attrNameLst>
                                          <p:attrName>style.visibility</p:attrName>
                                        </p:attrNameLst>
                                      </p:cBhvr>
                                      <p:to>
                                        <p:strVal val="visible"/>
                                      </p:to>
                                    </p:set>
                                    <p:animEffect transition="in" filter="wipe(down)">
                                      <p:cBhvr>
                                        <p:cTn id="124" dur="500"/>
                                        <p:tgtEl>
                                          <p:spTgt spid="69"/>
                                        </p:tgtEl>
                                      </p:cBhvr>
                                    </p:animEffect>
                                  </p:childTnLst>
                                </p:cTn>
                              </p:par>
                              <p:par>
                                <p:cTn id="125" presetID="22" presetClass="entr" presetSubtype="4" fill="hold" grpId="0" nodeType="withEffect">
                                  <p:stCondLst>
                                    <p:cond delay="0"/>
                                  </p:stCondLst>
                                  <p:childTnLst>
                                    <p:set>
                                      <p:cBhvr>
                                        <p:cTn id="126" dur="1" fill="hold">
                                          <p:stCondLst>
                                            <p:cond delay="0"/>
                                          </p:stCondLst>
                                        </p:cTn>
                                        <p:tgtEl>
                                          <p:spTgt spid="72"/>
                                        </p:tgtEl>
                                        <p:attrNameLst>
                                          <p:attrName>style.visibility</p:attrName>
                                        </p:attrNameLst>
                                      </p:cBhvr>
                                      <p:to>
                                        <p:strVal val="visible"/>
                                      </p:to>
                                    </p:set>
                                    <p:animEffect transition="in" filter="wipe(down)">
                                      <p:cBhvr>
                                        <p:cTn id="127" dur="500"/>
                                        <p:tgtEl>
                                          <p:spTgt spid="72"/>
                                        </p:tgtEl>
                                      </p:cBhvr>
                                    </p:animEffect>
                                  </p:childTnLst>
                                </p:cTn>
                              </p:par>
                              <p:par>
                                <p:cTn id="128" presetID="22" presetClass="entr" presetSubtype="4" fill="hold" grpId="0" nodeType="withEffect">
                                  <p:stCondLst>
                                    <p:cond delay="0"/>
                                  </p:stCondLst>
                                  <p:childTnLst>
                                    <p:set>
                                      <p:cBhvr>
                                        <p:cTn id="129" dur="1" fill="hold">
                                          <p:stCondLst>
                                            <p:cond delay="0"/>
                                          </p:stCondLst>
                                        </p:cTn>
                                        <p:tgtEl>
                                          <p:spTgt spid="70"/>
                                        </p:tgtEl>
                                        <p:attrNameLst>
                                          <p:attrName>style.visibility</p:attrName>
                                        </p:attrNameLst>
                                      </p:cBhvr>
                                      <p:to>
                                        <p:strVal val="visible"/>
                                      </p:to>
                                    </p:set>
                                    <p:animEffect transition="in" filter="wipe(down)">
                                      <p:cBhvr>
                                        <p:cTn id="130" dur="500"/>
                                        <p:tgtEl>
                                          <p:spTgt spid="70"/>
                                        </p:tgtEl>
                                      </p:cBhvr>
                                    </p:animEffect>
                                  </p:childTnLst>
                                </p:cTn>
                              </p:par>
                              <p:par>
                                <p:cTn id="131" presetID="22" presetClass="entr" presetSubtype="4" fill="hold" grpId="0" nodeType="withEffect">
                                  <p:stCondLst>
                                    <p:cond delay="0"/>
                                  </p:stCondLst>
                                  <p:childTnLst>
                                    <p:set>
                                      <p:cBhvr>
                                        <p:cTn id="132" dur="1" fill="hold">
                                          <p:stCondLst>
                                            <p:cond delay="0"/>
                                          </p:stCondLst>
                                        </p:cTn>
                                        <p:tgtEl>
                                          <p:spTgt spid="73"/>
                                        </p:tgtEl>
                                        <p:attrNameLst>
                                          <p:attrName>style.visibility</p:attrName>
                                        </p:attrNameLst>
                                      </p:cBhvr>
                                      <p:to>
                                        <p:strVal val="visible"/>
                                      </p:to>
                                    </p:set>
                                    <p:animEffect transition="in" filter="wipe(down)">
                                      <p:cBhvr>
                                        <p:cTn id="133" dur="500"/>
                                        <p:tgtEl>
                                          <p:spTgt spid="73"/>
                                        </p:tgtEl>
                                      </p:cBhvr>
                                    </p:animEffect>
                                  </p:childTnLst>
                                </p:cTn>
                              </p:par>
                              <p:par>
                                <p:cTn id="134" presetID="22" presetClass="entr" presetSubtype="4" fill="hold" grpId="0" nodeType="withEffect">
                                  <p:stCondLst>
                                    <p:cond delay="0"/>
                                  </p:stCondLst>
                                  <p:childTnLst>
                                    <p:set>
                                      <p:cBhvr>
                                        <p:cTn id="135" dur="1" fill="hold">
                                          <p:stCondLst>
                                            <p:cond delay="0"/>
                                          </p:stCondLst>
                                        </p:cTn>
                                        <p:tgtEl>
                                          <p:spTgt spid="61"/>
                                        </p:tgtEl>
                                        <p:attrNameLst>
                                          <p:attrName>style.visibility</p:attrName>
                                        </p:attrNameLst>
                                      </p:cBhvr>
                                      <p:to>
                                        <p:strVal val="visible"/>
                                      </p:to>
                                    </p:set>
                                    <p:animEffect transition="in" filter="wipe(down)">
                                      <p:cBhvr>
                                        <p:cTn id="136" dur="500"/>
                                        <p:tgtEl>
                                          <p:spTgt spid="61"/>
                                        </p:tgtEl>
                                      </p:cBhvr>
                                    </p:animEffect>
                                  </p:childTnLst>
                                </p:cTn>
                              </p:par>
                            </p:childTnLst>
                          </p:cTn>
                        </p:par>
                      </p:childTnLst>
                    </p:cTn>
                  </p:par>
                  <p:par>
                    <p:cTn id="137" fill="hold">
                      <p:stCondLst>
                        <p:cond delay="indefinite"/>
                      </p:stCondLst>
                      <p:childTnLst>
                        <p:par>
                          <p:cTn id="138" fill="hold">
                            <p:stCondLst>
                              <p:cond delay="0"/>
                            </p:stCondLst>
                            <p:childTnLst>
                              <p:par>
                                <p:cTn id="139" presetID="22" presetClass="entr" presetSubtype="4" fill="hold" grpId="0" nodeType="clickEffect">
                                  <p:stCondLst>
                                    <p:cond delay="0"/>
                                  </p:stCondLst>
                                  <p:childTnLst>
                                    <p:set>
                                      <p:cBhvr>
                                        <p:cTn id="140" dur="1" fill="hold">
                                          <p:stCondLst>
                                            <p:cond delay="0"/>
                                          </p:stCondLst>
                                        </p:cTn>
                                        <p:tgtEl>
                                          <p:spTgt spid="80"/>
                                        </p:tgtEl>
                                        <p:attrNameLst>
                                          <p:attrName>style.visibility</p:attrName>
                                        </p:attrNameLst>
                                      </p:cBhvr>
                                      <p:to>
                                        <p:strVal val="visible"/>
                                      </p:to>
                                    </p:set>
                                    <p:animEffect transition="in" filter="wipe(down)">
                                      <p:cBhvr>
                                        <p:cTn id="141" dur="500"/>
                                        <p:tgtEl>
                                          <p:spTgt spid="80"/>
                                        </p:tgtEl>
                                      </p:cBhvr>
                                    </p:animEffect>
                                  </p:childTnLst>
                                </p:cTn>
                              </p:par>
                              <p:par>
                                <p:cTn id="142" presetID="22" presetClass="entr" presetSubtype="4" fill="hold" grpId="0" nodeType="withEffect">
                                  <p:stCondLst>
                                    <p:cond delay="0"/>
                                  </p:stCondLst>
                                  <p:childTnLst>
                                    <p:set>
                                      <p:cBhvr>
                                        <p:cTn id="143" dur="1" fill="hold">
                                          <p:stCondLst>
                                            <p:cond delay="0"/>
                                          </p:stCondLst>
                                        </p:cTn>
                                        <p:tgtEl>
                                          <p:spTgt spid="91"/>
                                        </p:tgtEl>
                                        <p:attrNameLst>
                                          <p:attrName>style.visibility</p:attrName>
                                        </p:attrNameLst>
                                      </p:cBhvr>
                                      <p:to>
                                        <p:strVal val="visible"/>
                                      </p:to>
                                    </p:set>
                                    <p:animEffect transition="in" filter="wipe(down)">
                                      <p:cBhvr>
                                        <p:cTn id="144" dur="500"/>
                                        <p:tgtEl>
                                          <p:spTgt spid="91"/>
                                        </p:tgtEl>
                                      </p:cBhvr>
                                    </p:animEffect>
                                  </p:childTnLst>
                                </p:cTn>
                              </p:par>
                              <p:par>
                                <p:cTn id="145" presetID="22" presetClass="entr" presetSubtype="4" fill="hold" grpId="0" nodeType="withEffect">
                                  <p:stCondLst>
                                    <p:cond delay="0"/>
                                  </p:stCondLst>
                                  <p:childTnLst>
                                    <p:set>
                                      <p:cBhvr>
                                        <p:cTn id="146" dur="1" fill="hold">
                                          <p:stCondLst>
                                            <p:cond delay="0"/>
                                          </p:stCondLst>
                                        </p:cTn>
                                        <p:tgtEl>
                                          <p:spTgt spid="84"/>
                                        </p:tgtEl>
                                        <p:attrNameLst>
                                          <p:attrName>style.visibility</p:attrName>
                                        </p:attrNameLst>
                                      </p:cBhvr>
                                      <p:to>
                                        <p:strVal val="visible"/>
                                      </p:to>
                                    </p:set>
                                    <p:animEffect transition="in" filter="wipe(down)">
                                      <p:cBhvr>
                                        <p:cTn id="147" dur="500"/>
                                        <p:tgtEl>
                                          <p:spTgt spid="84"/>
                                        </p:tgtEl>
                                      </p:cBhvr>
                                    </p:animEffect>
                                  </p:childTnLst>
                                </p:cTn>
                              </p:par>
                              <p:par>
                                <p:cTn id="148" presetID="22" presetClass="entr" presetSubtype="4" fill="hold" grpId="0" nodeType="withEffect">
                                  <p:stCondLst>
                                    <p:cond delay="0"/>
                                  </p:stCondLst>
                                  <p:childTnLst>
                                    <p:set>
                                      <p:cBhvr>
                                        <p:cTn id="149" dur="1" fill="hold">
                                          <p:stCondLst>
                                            <p:cond delay="0"/>
                                          </p:stCondLst>
                                        </p:cTn>
                                        <p:tgtEl>
                                          <p:spTgt spid="81"/>
                                        </p:tgtEl>
                                        <p:attrNameLst>
                                          <p:attrName>style.visibility</p:attrName>
                                        </p:attrNameLst>
                                      </p:cBhvr>
                                      <p:to>
                                        <p:strVal val="visible"/>
                                      </p:to>
                                    </p:set>
                                    <p:animEffect transition="in" filter="wipe(down)">
                                      <p:cBhvr>
                                        <p:cTn id="150" dur="500"/>
                                        <p:tgtEl>
                                          <p:spTgt spid="81"/>
                                        </p:tgtEl>
                                      </p:cBhvr>
                                    </p:animEffect>
                                  </p:childTnLst>
                                </p:cTn>
                              </p:par>
                              <p:par>
                                <p:cTn id="151" presetID="22" presetClass="entr" presetSubtype="4" fill="hold" grpId="0" nodeType="withEffect">
                                  <p:stCondLst>
                                    <p:cond delay="0"/>
                                  </p:stCondLst>
                                  <p:childTnLst>
                                    <p:set>
                                      <p:cBhvr>
                                        <p:cTn id="152" dur="1" fill="hold">
                                          <p:stCondLst>
                                            <p:cond delay="0"/>
                                          </p:stCondLst>
                                        </p:cTn>
                                        <p:tgtEl>
                                          <p:spTgt spid="88"/>
                                        </p:tgtEl>
                                        <p:attrNameLst>
                                          <p:attrName>style.visibility</p:attrName>
                                        </p:attrNameLst>
                                      </p:cBhvr>
                                      <p:to>
                                        <p:strVal val="visible"/>
                                      </p:to>
                                    </p:set>
                                    <p:animEffect transition="in" filter="wipe(down)">
                                      <p:cBhvr>
                                        <p:cTn id="153" dur="500"/>
                                        <p:tgtEl>
                                          <p:spTgt spid="88"/>
                                        </p:tgtEl>
                                      </p:cBhvr>
                                    </p:animEffect>
                                  </p:childTnLst>
                                </p:cTn>
                              </p:par>
                              <p:par>
                                <p:cTn id="154" presetID="22" presetClass="entr" presetSubtype="4" fill="hold" grpId="0" nodeType="withEffect">
                                  <p:stCondLst>
                                    <p:cond delay="0"/>
                                  </p:stCondLst>
                                  <p:childTnLst>
                                    <p:set>
                                      <p:cBhvr>
                                        <p:cTn id="155" dur="1" fill="hold">
                                          <p:stCondLst>
                                            <p:cond delay="0"/>
                                          </p:stCondLst>
                                        </p:cTn>
                                        <p:tgtEl>
                                          <p:spTgt spid="85"/>
                                        </p:tgtEl>
                                        <p:attrNameLst>
                                          <p:attrName>style.visibility</p:attrName>
                                        </p:attrNameLst>
                                      </p:cBhvr>
                                      <p:to>
                                        <p:strVal val="visible"/>
                                      </p:to>
                                    </p:set>
                                    <p:animEffect transition="in" filter="wipe(down)">
                                      <p:cBhvr>
                                        <p:cTn id="156" dur="500"/>
                                        <p:tgtEl>
                                          <p:spTgt spid="85"/>
                                        </p:tgtEl>
                                      </p:cBhvr>
                                    </p:animEffect>
                                  </p:childTnLst>
                                </p:cTn>
                              </p:par>
                              <p:par>
                                <p:cTn id="157" presetID="22" presetClass="entr" presetSubtype="4" fill="hold" grpId="0" nodeType="withEffect">
                                  <p:stCondLst>
                                    <p:cond delay="0"/>
                                  </p:stCondLst>
                                  <p:childTnLst>
                                    <p:set>
                                      <p:cBhvr>
                                        <p:cTn id="158" dur="1" fill="hold">
                                          <p:stCondLst>
                                            <p:cond delay="0"/>
                                          </p:stCondLst>
                                        </p:cTn>
                                        <p:tgtEl>
                                          <p:spTgt spid="82"/>
                                        </p:tgtEl>
                                        <p:attrNameLst>
                                          <p:attrName>style.visibility</p:attrName>
                                        </p:attrNameLst>
                                      </p:cBhvr>
                                      <p:to>
                                        <p:strVal val="visible"/>
                                      </p:to>
                                    </p:set>
                                    <p:animEffect transition="in" filter="wipe(down)">
                                      <p:cBhvr>
                                        <p:cTn id="159" dur="500"/>
                                        <p:tgtEl>
                                          <p:spTgt spid="82"/>
                                        </p:tgtEl>
                                      </p:cBhvr>
                                    </p:animEffect>
                                  </p:childTnLst>
                                </p:cTn>
                              </p:par>
                              <p:par>
                                <p:cTn id="160" presetID="22" presetClass="entr" presetSubtype="4" fill="hold" grpId="0" nodeType="withEffect">
                                  <p:stCondLst>
                                    <p:cond delay="0"/>
                                  </p:stCondLst>
                                  <p:childTnLst>
                                    <p:set>
                                      <p:cBhvr>
                                        <p:cTn id="161" dur="1" fill="hold">
                                          <p:stCondLst>
                                            <p:cond delay="0"/>
                                          </p:stCondLst>
                                        </p:cTn>
                                        <p:tgtEl>
                                          <p:spTgt spid="89"/>
                                        </p:tgtEl>
                                        <p:attrNameLst>
                                          <p:attrName>style.visibility</p:attrName>
                                        </p:attrNameLst>
                                      </p:cBhvr>
                                      <p:to>
                                        <p:strVal val="visible"/>
                                      </p:to>
                                    </p:set>
                                    <p:animEffect transition="in" filter="wipe(down)">
                                      <p:cBhvr>
                                        <p:cTn id="162" dur="500"/>
                                        <p:tgtEl>
                                          <p:spTgt spid="89"/>
                                        </p:tgtEl>
                                      </p:cBhvr>
                                    </p:animEffect>
                                  </p:childTnLst>
                                </p:cTn>
                              </p:par>
                              <p:par>
                                <p:cTn id="163" presetID="22" presetClass="entr" presetSubtype="4" fill="hold" grpId="0" nodeType="withEffect">
                                  <p:stCondLst>
                                    <p:cond delay="0"/>
                                  </p:stCondLst>
                                  <p:childTnLst>
                                    <p:set>
                                      <p:cBhvr>
                                        <p:cTn id="164" dur="1" fill="hold">
                                          <p:stCondLst>
                                            <p:cond delay="0"/>
                                          </p:stCondLst>
                                        </p:cTn>
                                        <p:tgtEl>
                                          <p:spTgt spid="86"/>
                                        </p:tgtEl>
                                        <p:attrNameLst>
                                          <p:attrName>style.visibility</p:attrName>
                                        </p:attrNameLst>
                                      </p:cBhvr>
                                      <p:to>
                                        <p:strVal val="visible"/>
                                      </p:to>
                                    </p:set>
                                    <p:animEffect transition="in" filter="wipe(down)">
                                      <p:cBhvr>
                                        <p:cTn id="165" dur="500"/>
                                        <p:tgtEl>
                                          <p:spTgt spid="86"/>
                                        </p:tgtEl>
                                      </p:cBhvr>
                                    </p:animEffect>
                                  </p:childTnLst>
                                </p:cTn>
                              </p:par>
                              <p:par>
                                <p:cTn id="166" presetID="22" presetClass="entr" presetSubtype="4" fill="hold" grpId="0" nodeType="withEffect">
                                  <p:stCondLst>
                                    <p:cond delay="0"/>
                                  </p:stCondLst>
                                  <p:childTnLst>
                                    <p:set>
                                      <p:cBhvr>
                                        <p:cTn id="167" dur="1" fill="hold">
                                          <p:stCondLst>
                                            <p:cond delay="0"/>
                                          </p:stCondLst>
                                        </p:cTn>
                                        <p:tgtEl>
                                          <p:spTgt spid="83"/>
                                        </p:tgtEl>
                                        <p:attrNameLst>
                                          <p:attrName>style.visibility</p:attrName>
                                        </p:attrNameLst>
                                      </p:cBhvr>
                                      <p:to>
                                        <p:strVal val="visible"/>
                                      </p:to>
                                    </p:set>
                                    <p:animEffect transition="in" filter="wipe(down)">
                                      <p:cBhvr>
                                        <p:cTn id="168" dur="500"/>
                                        <p:tgtEl>
                                          <p:spTgt spid="83"/>
                                        </p:tgtEl>
                                      </p:cBhvr>
                                    </p:animEffect>
                                  </p:childTnLst>
                                </p:cTn>
                              </p:par>
                              <p:par>
                                <p:cTn id="169" presetID="22" presetClass="entr" presetSubtype="4" fill="hold" grpId="0" nodeType="withEffect">
                                  <p:stCondLst>
                                    <p:cond delay="0"/>
                                  </p:stCondLst>
                                  <p:childTnLst>
                                    <p:set>
                                      <p:cBhvr>
                                        <p:cTn id="170" dur="1" fill="hold">
                                          <p:stCondLst>
                                            <p:cond delay="0"/>
                                          </p:stCondLst>
                                        </p:cTn>
                                        <p:tgtEl>
                                          <p:spTgt spid="90"/>
                                        </p:tgtEl>
                                        <p:attrNameLst>
                                          <p:attrName>style.visibility</p:attrName>
                                        </p:attrNameLst>
                                      </p:cBhvr>
                                      <p:to>
                                        <p:strVal val="visible"/>
                                      </p:to>
                                    </p:set>
                                    <p:animEffect transition="in" filter="wipe(down)">
                                      <p:cBhvr>
                                        <p:cTn id="171" dur="500"/>
                                        <p:tgtEl>
                                          <p:spTgt spid="90"/>
                                        </p:tgtEl>
                                      </p:cBhvr>
                                    </p:animEffect>
                                  </p:childTnLst>
                                </p:cTn>
                              </p:par>
                              <p:par>
                                <p:cTn id="172" presetID="22" presetClass="entr" presetSubtype="4" fill="hold" grpId="0" nodeType="withEffect">
                                  <p:stCondLst>
                                    <p:cond delay="0"/>
                                  </p:stCondLst>
                                  <p:childTnLst>
                                    <p:set>
                                      <p:cBhvr>
                                        <p:cTn id="173" dur="1" fill="hold">
                                          <p:stCondLst>
                                            <p:cond delay="0"/>
                                          </p:stCondLst>
                                        </p:cTn>
                                        <p:tgtEl>
                                          <p:spTgt spid="87"/>
                                        </p:tgtEl>
                                        <p:attrNameLst>
                                          <p:attrName>style.visibility</p:attrName>
                                        </p:attrNameLst>
                                      </p:cBhvr>
                                      <p:to>
                                        <p:strVal val="visible"/>
                                      </p:to>
                                    </p:set>
                                    <p:animEffect transition="in" filter="wipe(down)">
                                      <p:cBhvr>
                                        <p:cTn id="174" dur="500"/>
                                        <p:tgtEl>
                                          <p:spTgt spid="87"/>
                                        </p:tgtEl>
                                      </p:cBhvr>
                                    </p:animEffect>
                                  </p:childTnLst>
                                </p:cTn>
                              </p:par>
                              <p:par>
                                <p:cTn id="175" presetID="22" presetClass="entr" presetSubtype="4" fill="hold" grpId="0" nodeType="withEffect">
                                  <p:stCondLst>
                                    <p:cond delay="0"/>
                                  </p:stCondLst>
                                  <p:childTnLst>
                                    <p:set>
                                      <p:cBhvr>
                                        <p:cTn id="176" dur="1" fill="hold">
                                          <p:stCondLst>
                                            <p:cond delay="0"/>
                                          </p:stCondLst>
                                        </p:cTn>
                                        <p:tgtEl>
                                          <p:spTgt spid="78"/>
                                        </p:tgtEl>
                                        <p:attrNameLst>
                                          <p:attrName>style.visibility</p:attrName>
                                        </p:attrNameLst>
                                      </p:cBhvr>
                                      <p:to>
                                        <p:strVal val="visible"/>
                                      </p:to>
                                    </p:set>
                                    <p:animEffect transition="in" filter="wipe(down)">
                                      <p:cBhvr>
                                        <p:cTn id="177" dur="500"/>
                                        <p:tgtEl>
                                          <p:spTgt spid="78"/>
                                        </p:tgtEl>
                                      </p:cBhvr>
                                    </p:animEffect>
                                  </p:childTnLst>
                                </p:cTn>
                              </p:par>
                              <p:par>
                                <p:cTn id="178" presetID="22" presetClass="entr" presetSubtype="4" fill="hold" grpId="0" nodeType="withEffect">
                                  <p:stCondLst>
                                    <p:cond delay="0"/>
                                  </p:stCondLst>
                                  <p:childTnLst>
                                    <p:set>
                                      <p:cBhvr>
                                        <p:cTn id="179" dur="1" fill="hold">
                                          <p:stCondLst>
                                            <p:cond delay="0"/>
                                          </p:stCondLst>
                                        </p:cTn>
                                        <p:tgtEl>
                                          <p:spTgt spid="79"/>
                                        </p:tgtEl>
                                        <p:attrNameLst>
                                          <p:attrName>style.visibility</p:attrName>
                                        </p:attrNameLst>
                                      </p:cBhvr>
                                      <p:to>
                                        <p:strVal val="visible"/>
                                      </p:to>
                                    </p:set>
                                    <p:animEffect transition="in" filter="wipe(down)">
                                      <p:cBhvr>
                                        <p:cTn id="180"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61" grpId="0" animBg="1"/>
      <p:bldP spid="62"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4" grpId="0" animBg="1"/>
      <p:bldP spid="7" grpId="0" animBg="1"/>
      <p:bldP spid="8" grpId="0" animBg="1"/>
      <p:bldP spid="9" grpId="0" animBg="1"/>
      <p:bldP spid="10" grpId="0" animBg="1"/>
      <p:bldP spid="11" grpId="0" animBg="1"/>
      <p:bldP spid="12" grpId="0" animBg="1"/>
      <p:bldP spid="13" grpId="0" animBg="1"/>
      <p:bldP spid="14" grpId="0" animBg="1"/>
      <p:bldP spid="15" grpId="0" animBg="1"/>
      <p:bldP spid="17" grpId="0" animBg="1"/>
      <p:bldP spid="18" grpId="0" animBg="1"/>
      <p:bldP spid="19" grpId="0" animBg="1"/>
      <p:bldP spid="20"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9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463" y="1524000"/>
            <a:ext cx="11195538" cy="2133600"/>
          </a:xfrm>
        </p:spPr>
        <p:txBody>
          <a:bodyPr>
            <a:normAutofit/>
          </a:bodyPr>
          <a:lstStyle/>
          <a:p>
            <a:r>
              <a:rPr lang="en-US" sz="3200" dirty="0" smtClean="0">
                <a:solidFill>
                  <a:schemeClr val="tx1"/>
                </a:solidFill>
                <a:latin typeface="Times New Roman" pitchFamily="18" charset="0"/>
                <a:cs typeface="Times New Roman" pitchFamily="18" charset="0"/>
              </a:rPr>
              <a:t>PHẦN 4. KẾ HOẠCH TỔ CHỨC</a:t>
            </a:r>
            <a:br>
              <a:rPr lang="en-US" sz="3200" dirty="0" smtClean="0">
                <a:solidFill>
                  <a:schemeClr val="tx1"/>
                </a:solidFill>
                <a:latin typeface="Times New Roman" pitchFamily="18" charset="0"/>
                <a:cs typeface="Times New Roman" pitchFamily="18" charset="0"/>
              </a:rPr>
            </a:br>
            <a:r>
              <a:rPr lang="en-US" sz="3200" dirty="0" smtClean="0">
                <a:solidFill>
                  <a:schemeClr val="tx1"/>
                </a:solidFill>
                <a:latin typeface="Times New Roman" pitchFamily="18" charset="0"/>
                <a:cs typeface="Times New Roman" pitchFamily="18" charset="0"/>
              </a:rPr>
              <a:t>- KẾ HOẠCH CHUNG (CẤP TRƯỜNG, TỔ, CÁ NHÂN GV)</a:t>
            </a:r>
            <a:br>
              <a:rPr lang="en-US" sz="3200" dirty="0" smtClean="0">
                <a:solidFill>
                  <a:schemeClr val="tx1"/>
                </a:solidFill>
                <a:latin typeface="Times New Roman" pitchFamily="18" charset="0"/>
                <a:cs typeface="Times New Roman" pitchFamily="18" charset="0"/>
              </a:rPr>
            </a:br>
            <a:r>
              <a:rPr lang="en-US" sz="3200" dirty="0" smtClean="0">
                <a:solidFill>
                  <a:schemeClr val="tx1"/>
                </a:solidFill>
                <a:latin typeface="Times New Roman" pitchFamily="18" charset="0"/>
                <a:cs typeface="Times New Roman" pitchFamily="18" charset="0"/>
              </a:rPr>
              <a:t>- KẾ HOẠCH TỔ CHỨC THEO CHUYÊN ĐỀ</a:t>
            </a:r>
            <a:endParaRPr lang="en-US" sz="32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411796670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and Round Single Corner Rectangle 3"/>
          <p:cNvSpPr/>
          <p:nvPr/>
        </p:nvSpPr>
        <p:spPr>
          <a:xfrm>
            <a:off x="373486" y="605307"/>
            <a:ext cx="11745531" cy="1906074"/>
          </a:xfrm>
          <a:prstGeom prst="snipRoundRect">
            <a:avLst>
              <a:gd name="adj1" fmla="val 21202"/>
              <a:gd name="adj2"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2296" indent="0" algn="just" fontAlgn="base">
              <a:buNone/>
            </a:pPr>
            <a:r>
              <a:rPr lang="en-US" sz="2400" dirty="0" smtClean="0">
                <a:solidFill>
                  <a:schemeClr val="tx1"/>
                </a:solidFill>
              </a:rPr>
              <a:t>- </a:t>
            </a:r>
            <a:r>
              <a:rPr lang="en-US" sz="2400" dirty="0" err="1" smtClean="0">
                <a:solidFill>
                  <a:schemeClr val="tx1"/>
                </a:solidFill>
                <a:latin typeface="Times New Roman" pitchFamily="18" charset="0"/>
                <a:cs typeface="Times New Roman" pitchFamily="18" charset="0"/>
              </a:rPr>
              <a:t>Đầu</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năm</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học</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các</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tổ</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họp</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thảo</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luận</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lựa</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chọn</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nội</a:t>
            </a:r>
            <a:r>
              <a:rPr lang="en-US" sz="2400" dirty="0" smtClean="0">
                <a:solidFill>
                  <a:schemeClr val="tx1"/>
                </a:solidFill>
                <a:latin typeface="Times New Roman" pitchFamily="18" charset="0"/>
                <a:cs typeface="Times New Roman" pitchFamily="18" charset="0"/>
              </a:rPr>
              <a:t> dung </a:t>
            </a:r>
            <a:r>
              <a:rPr lang="en-US" sz="2400" dirty="0" err="1" smtClean="0">
                <a:solidFill>
                  <a:schemeClr val="tx1"/>
                </a:solidFill>
                <a:latin typeface="Times New Roman" pitchFamily="18" charset="0"/>
                <a:cs typeface="Times New Roman" pitchFamily="18" charset="0"/>
              </a:rPr>
              <a:t>tổ</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chức</a:t>
            </a:r>
            <a:r>
              <a:rPr lang="en-US" sz="2400" dirty="0" smtClean="0">
                <a:solidFill>
                  <a:schemeClr val="tx1"/>
                </a:solidFill>
                <a:latin typeface="Times New Roman" pitchFamily="18" charset="0"/>
                <a:cs typeface="Times New Roman" pitchFamily="18" charset="0"/>
              </a:rPr>
              <a:t> HĐTN ST </a:t>
            </a:r>
            <a:r>
              <a:rPr lang="en-US" sz="2400" dirty="0" err="1" smtClean="0">
                <a:solidFill>
                  <a:schemeClr val="tx1"/>
                </a:solidFill>
                <a:latin typeface="Times New Roman" pitchFamily="18" charset="0"/>
                <a:cs typeface="Times New Roman" pitchFamily="18" charset="0"/>
              </a:rPr>
              <a:t>cấp</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tổ</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trên</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cơ</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sở</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đó</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nhà</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trường</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dựa</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vào</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thực</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tế</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nhà</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trường</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về</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các</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nguồn</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lực</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nội</a:t>
            </a:r>
            <a:r>
              <a:rPr lang="en-US" sz="2400" dirty="0" smtClean="0">
                <a:solidFill>
                  <a:schemeClr val="tx1"/>
                </a:solidFill>
                <a:latin typeface="Times New Roman" pitchFamily="18" charset="0"/>
                <a:cs typeface="Times New Roman" pitchFamily="18" charset="0"/>
              </a:rPr>
              <a:t> dung, </a:t>
            </a:r>
            <a:r>
              <a:rPr lang="en-US" sz="2400" dirty="0" err="1" smtClean="0">
                <a:solidFill>
                  <a:schemeClr val="tx1"/>
                </a:solidFill>
                <a:latin typeface="Times New Roman" pitchFamily="18" charset="0"/>
                <a:cs typeface="Times New Roman" pitchFamily="18" charset="0"/>
              </a:rPr>
              <a:t>chương</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trình</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nhiệm</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vụ</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năm</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học</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đề</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xây</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dựng</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kế</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hoạch</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hoạt</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động</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trải</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nghiệm</a:t>
            </a:r>
            <a:r>
              <a:rPr lang="en-US" sz="2400" dirty="0" smtClean="0">
                <a:solidFill>
                  <a:schemeClr val="tx1"/>
                </a:solidFill>
                <a:latin typeface="Times New Roman" pitchFamily="18" charset="0"/>
                <a:cs typeface="Times New Roman" pitchFamily="18" charset="0"/>
              </a:rPr>
              <a:t>. </a:t>
            </a:r>
          </a:p>
          <a:p>
            <a:r>
              <a:rPr lang="en-US" sz="2400" dirty="0" smtClean="0"/>
              <a:t>.</a:t>
            </a:r>
            <a:r>
              <a:rPr lang="en-US" sz="2400" dirty="0" err="1" smtClean="0"/>
              <a:t>Trhjjkkkkkkk</a:t>
            </a:r>
            <a:endParaRPr lang="en-US" sz="2400" dirty="0"/>
          </a:p>
        </p:txBody>
      </p:sp>
    </p:spTree>
    <p:extLst>
      <p:ext uri="{BB962C8B-B14F-4D97-AF65-F5344CB8AC3E}">
        <p14:creationId xmlns:p14="http://schemas.microsoft.com/office/powerpoint/2010/main" val="241707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75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75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 presetClass="entr" presetSubtype="4" fill="hold" nodeType="after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calcmode="lin" valueType="num">
                                      <p:cBhvr additive="base">
                                        <p:cTn id="12" dur="75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3" dur="75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400" b="1" dirty="0">
                <a:solidFill>
                  <a:schemeClr val="tx1"/>
                </a:solidFill>
                <a:latin typeface="Times New Roman" pitchFamily="18" charset="0"/>
                <a:cs typeface="Times New Roman" pitchFamily="18" charset="0"/>
              </a:rPr>
              <a:t>UBND HUYỆN KM         CỘNG HÒA XÃ HỘI CHỦ NGHĨA VN</a:t>
            </a:r>
            <a:r>
              <a:rPr lang="en-US" sz="2400" dirty="0">
                <a:solidFill>
                  <a:schemeClr val="tx1"/>
                </a:solidFill>
                <a:latin typeface="Times New Roman" pitchFamily="18" charset="0"/>
                <a:cs typeface="Times New Roman" pitchFamily="18" charset="0"/>
              </a:rPr>
              <a:t/>
            </a:r>
            <a:br>
              <a:rPr lang="en-US" sz="2400" dirty="0">
                <a:solidFill>
                  <a:schemeClr val="tx1"/>
                </a:solidFill>
                <a:latin typeface="Times New Roman" pitchFamily="18" charset="0"/>
                <a:cs typeface="Times New Roman" pitchFamily="18" charset="0"/>
              </a:rPr>
            </a:br>
            <a:r>
              <a:rPr lang="en-US" sz="2400" b="1" dirty="0">
                <a:solidFill>
                  <a:schemeClr val="tx1"/>
                </a:solidFill>
                <a:latin typeface="Times New Roman" pitchFamily="18" charset="0"/>
                <a:cs typeface="Times New Roman" pitchFamily="18" charset="0"/>
              </a:rPr>
              <a:t>TRƯỜNG TH....		     ĐỘC LẬP-TỰ DO- HẠNH PHÚC</a:t>
            </a:r>
            <a:r>
              <a:rPr lang="en-US" sz="2400" dirty="0">
                <a:solidFill>
                  <a:schemeClr val="tx1"/>
                </a:solidFill>
                <a:latin typeface="Times New Roman" pitchFamily="18" charset="0"/>
                <a:cs typeface="Times New Roman" pitchFamily="18" charset="0"/>
              </a:rPr>
              <a:t/>
            </a:r>
            <a:br>
              <a:rPr lang="en-US" sz="2400" dirty="0">
                <a:solidFill>
                  <a:schemeClr val="tx1"/>
                </a:solidFill>
                <a:latin typeface="Times New Roman" pitchFamily="18" charset="0"/>
                <a:cs typeface="Times New Roman" pitchFamily="18" charset="0"/>
              </a:rPr>
            </a:br>
            <a:r>
              <a:rPr lang="en-US" sz="2400" b="1" dirty="0">
                <a:solidFill>
                  <a:schemeClr val="tx1"/>
                </a:solidFill>
                <a:latin typeface="Times New Roman" pitchFamily="18" charset="0"/>
                <a:cs typeface="Times New Roman" pitchFamily="18" charset="0"/>
              </a:rPr>
              <a:t>				</a:t>
            </a:r>
            <a:r>
              <a:rPr lang="en-US" sz="2400" b="1" dirty="0" smtClean="0">
                <a:solidFill>
                  <a:schemeClr val="tx1"/>
                </a:solidFill>
                <a:latin typeface="Times New Roman" pitchFamily="18" charset="0"/>
                <a:cs typeface="Times New Roman" pitchFamily="18" charset="0"/>
              </a:rPr>
              <a:t>                              </a:t>
            </a:r>
            <a:r>
              <a:rPr lang="en-US" sz="2400" i="1" dirty="0" smtClean="0">
                <a:solidFill>
                  <a:schemeClr val="tx1"/>
                </a:solidFill>
                <a:latin typeface="Times New Roman" pitchFamily="18" charset="0"/>
                <a:cs typeface="Times New Roman" pitchFamily="18" charset="0"/>
              </a:rPr>
              <a:t>...., </a:t>
            </a:r>
            <a:r>
              <a:rPr lang="en-US" sz="2400" i="1" dirty="0" err="1">
                <a:solidFill>
                  <a:schemeClr val="tx1"/>
                </a:solidFill>
                <a:latin typeface="Times New Roman" pitchFamily="18" charset="0"/>
                <a:cs typeface="Times New Roman" pitchFamily="18" charset="0"/>
              </a:rPr>
              <a:t>ngày</a:t>
            </a:r>
            <a:r>
              <a:rPr lang="en-US" sz="2400" i="1" dirty="0">
                <a:solidFill>
                  <a:schemeClr val="tx1"/>
                </a:solidFill>
                <a:latin typeface="Times New Roman" pitchFamily="18" charset="0"/>
                <a:cs typeface="Times New Roman" pitchFamily="18" charset="0"/>
              </a:rPr>
              <a:t>   </a:t>
            </a:r>
            <a:r>
              <a:rPr lang="en-US" sz="2400" i="1" dirty="0" err="1">
                <a:solidFill>
                  <a:schemeClr val="tx1"/>
                </a:solidFill>
                <a:latin typeface="Times New Roman" pitchFamily="18" charset="0"/>
                <a:cs typeface="Times New Roman" pitchFamily="18" charset="0"/>
              </a:rPr>
              <a:t>tháng</a:t>
            </a:r>
            <a:r>
              <a:rPr lang="en-US" sz="2400" i="1" dirty="0">
                <a:solidFill>
                  <a:schemeClr val="tx1"/>
                </a:solidFill>
                <a:latin typeface="Times New Roman" pitchFamily="18" charset="0"/>
                <a:cs typeface="Times New Roman" pitchFamily="18" charset="0"/>
              </a:rPr>
              <a:t>      </a:t>
            </a:r>
            <a:r>
              <a:rPr lang="en-US" sz="2400" i="1" dirty="0" err="1">
                <a:solidFill>
                  <a:schemeClr val="tx1"/>
                </a:solidFill>
                <a:latin typeface="Times New Roman" pitchFamily="18" charset="0"/>
                <a:cs typeface="Times New Roman" pitchFamily="18" charset="0"/>
              </a:rPr>
              <a:t>năm</a:t>
            </a:r>
            <a:endParaRPr lang="en-US" sz="2400" dirty="0">
              <a:solidFill>
                <a:schemeClr val="tx1"/>
              </a:solidFill>
              <a:latin typeface="Times New Roman" pitchFamily="18" charset="0"/>
              <a:cs typeface="Times New Roman" pitchFamily="18" charset="0"/>
            </a:endParaRPr>
          </a:p>
        </p:txBody>
      </p:sp>
      <p:sp>
        <p:nvSpPr>
          <p:cNvPr id="3" name="Content Placeholder 2"/>
          <p:cNvSpPr>
            <a:spLocks noGrp="1"/>
          </p:cNvSpPr>
          <p:nvPr>
            <p:ph idx="1"/>
          </p:nvPr>
        </p:nvSpPr>
        <p:spPr>
          <a:xfrm>
            <a:off x="677334" y="1841679"/>
            <a:ext cx="8814396" cy="1764405"/>
          </a:xfrm>
        </p:spPr>
        <p:txBody>
          <a:bodyPr>
            <a:normAutofit fontScale="25000" lnSpcReduction="20000"/>
          </a:bodyPr>
          <a:lstStyle/>
          <a:p>
            <a:r>
              <a:rPr lang="en-US" b="1" dirty="0"/>
              <a:t>				</a:t>
            </a:r>
            <a:r>
              <a:rPr lang="en-US" i="1" dirty="0" err="1" smtClean="0"/>
              <a:t>ăm</a:t>
            </a:r>
            <a:endParaRPr lang="en-US" dirty="0"/>
          </a:p>
          <a:p>
            <a:pPr marL="0" indent="0" algn="ctr">
              <a:buNone/>
            </a:pPr>
            <a:r>
              <a:rPr lang="en-US" sz="9600" b="1" dirty="0" smtClean="0">
                <a:solidFill>
                  <a:schemeClr val="tx1"/>
                </a:solidFill>
                <a:latin typeface="Times New Roman" pitchFamily="18" charset="0"/>
                <a:cs typeface="Times New Roman" pitchFamily="18" charset="0"/>
              </a:rPr>
              <a:t>KẾ HOẠCH </a:t>
            </a:r>
            <a:endParaRPr lang="en-US" sz="9600" dirty="0" smtClean="0">
              <a:solidFill>
                <a:schemeClr val="tx1"/>
              </a:solidFill>
              <a:latin typeface="Times New Roman" pitchFamily="18" charset="0"/>
              <a:cs typeface="Times New Roman" pitchFamily="18" charset="0"/>
            </a:endParaRPr>
          </a:p>
          <a:p>
            <a:pPr marL="0" indent="0" algn="ctr">
              <a:buNone/>
            </a:pPr>
            <a:r>
              <a:rPr lang="en-US" sz="9600" b="1" dirty="0" err="1" smtClean="0">
                <a:solidFill>
                  <a:schemeClr val="tx1"/>
                </a:solidFill>
                <a:latin typeface="Times New Roman" pitchFamily="18" charset="0"/>
                <a:cs typeface="Times New Roman" pitchFamily="18" charset="0"/>
              </a:rPr>
              <a:t>Tổ</a:t>
            </a:r>
            <a:r>
              <a:rPr lang="en-US" sz="9600" b="1" dirty="0" smtClean="0">
                <a:solidFill>
                  <a:schemeClr val="tx1"/>
                </a:solidFill>
                <a:latin typeface="Times New Roman" pitchFamily="18" charset="0"/>
                <a:cs typeface="Times New Roman" pitchFamily="18" charset="0"/>
              </a:rPr>
              <a:t> </a:t>
            </a:r>
            <a:r>
              <a:rPr lang="en-US" sz="9600" b="1" dirty="0" err="1">
                <a:solidFill>
                  <a:schemeClr val="tx1"/>
                </a:solidFill>
                <a:latin typeface="Times New Roman" pitchFamily="18" charset="0"/>
                <a:cs typeface="Times New Roman" pitchFamily="18" charset="0"/>
              </a:rPr>
              <a:t>chức</a:t>
            </a:r>
            <a:r>
              <a:rPr lang="en-US" sz="9600" b="1" dirty="0">
                <a:solidFill>
                  <a:schemeClr val="tx1"/>
                </a:solidFill>
                <a:latin typeface="Times New Roman" pitchFamily="18" charset="0"/>
                <a:cs typeface="Times New Roman" pitchFamily="18" charset="0"/>
              </a:rPr>
              <a:t> </a:t>
            </a:r>
            <a:r>
              <a:rPr lang="en-US" sz="9600" b="1" dirty="0" err="1">
                <a:solidFill>
                  <a:schemeClr val="tx1"/>
                </a:solidFill>
                <a:latin typeface="Times New Roman" pitchFamily="18" charset="0"/>
                <a:cs typeface="Times New Roman" pitchFamily="18" charset="0"/>
              </a:rPr>
              <a:t>các</a:t>
            </a:r>
            <a:r>
              <a:rPr lang="en-US" sz="9600" b="1" dirty="0">
                <a:solidFill>
                  <a:schemeClr val="tx1"/>
                </a:solidFill>
                <a:latin typeface="Times New Roman" pitchFamily="18" charset="0"/>
                <a:cs typeface="Times New Roman" pitchFamily="18" charset="0"/>
              </a:rPr>
              <a:t> </a:t>
            </a:r>
            <a:r>
              <a:rPr lang="en-US" sz="9600" b="1" dirty="0" err="1">
                <a:solidFill>
                  <a:schemeClr val="tx1"/>
                </a:solidFill>
                <a:latin typeface="Times New Roman" pitchFamily="18" charset="0"/>
                <a:cs typeface="Times New Roman" pitchFamily="18" charset="0"/>
              </a:rPr>
              <a:t>hoạt</a:t>
            </a:r>
            <a:r>
              <a:rPr lang="en-US" sz="9600" b="1" dirty="0">
                <a:solidFill>
                  <a:schemeClr val="tx1"/>
                </a:solidFill>
                <a:latin typeface="Times New Roman" pitchFamily="18" charset="0"/>
                <a:cs typeface="Times New Roman" pitchFamily="18" charset="0"/>
              </a:rPr>
              <a:t> </a:t>
            </a:r>
            <a:r>
              <a:rPr lang="en-US" sz="9600" b="1" dirty="0" err="1">
                <a:solidFill>
                  <a:schemeClr val="tx1"/>
                </a:solidFill>
                <a:latin typeface="Times New Roman" pitchFamily="18" charset="0"/>
                <a:cs typeface="Times New Roman" pitchFamily="18" charset="0"/>
              </a:rPr>
              <a:t>động</a:t>
            </a:r>
            <a:r>
              <a:rPr lang="en-US" sz="9600" b="1" dirty="0">
                <a:solidFill>
                  <a:schemeClr val="tx1"/>
                </a:solidFill>
                <a:latin typeface="Times New Roman" pitchFamily="18" charset="0"/>
                <a:cs typeface="Times New Roman" pitchFamily="18" charset="0"/>
              </a:rPr>
              <a:t> </a:t>
            </a:r>
            <a:r>
              <a:rPr lang="en-US" sz="9600" b="1" dirty="0" err="1">
                <a:solidFill>
                  <a:schemeClr val="tx1"/>
                </a:solidFill>
                <a:latin typeface="Times New Roman" pitchFamily="18" charset="0"/>
                <a:cs typeface="Times New Roman" pitchFamily="18" charset="0"/>
              </a:rPr>
              <a:t>trải</a:t>
            </a:r>
            <a:r>
              <a:rPr lang="en-US" sz="9600" b="1" dirty="0">
                <a:solidFill>
                  <a:schemeClr val="tx1"/>
                </a:solidFill>
                <a:latin typeface="Times New Roman" pitchFamily="18" charset="0"/>
                <a:cs typeface="Times New Roman" pitchFamily="18" charset="0"/>
              </a:rPr>
              <a:t> </a:t>
            </a:r>
            <a:r>
              <a:rPr lang="en-US" sz="9600" b="1" dirty="0" err="1">
                <a:solidFill>
                  <a:schemeClr val="tx1"/>
                </a:solidFill>
                <a:latin typeface="Times New Roman" pitchFamily="18" charset="0"/>
                <a:cs typeface="Times New Roman" pitchFamily="18" charset="0"/>
              </a:rPr>
              <a:t>nghiệm</a:t>
            </a:r>
            <a:r>
              <a:rPr lang="en-US" sz="9600" b="1" dirty="0">
                <a:solidFill>
                  <a:schemeClr val="tx1"/>
                </a:solidFill>
                <a:latin typeface="Times New Roman" pitchFamily="18" charset="0"/>
                <a:cs typeface="Times New Roman" pitchFamily="18" charset="0"/>
              </a:rPr>
              <a:t> </a:t>
            </a:r>
            <a:r>
              <a:rPr lang="en-US" sz="9600" b="1" dirty="0" err="1">
                <a:solidFill>
                  <a:schemeClr val="tx1"/>
                </a:solidFill>
                <a:latin typeface="Times New Roman" pitchFamily="18" charset="0"/>
                <a:cs typeface="Times New Roman" pitchFamily="18" charset="0"/>
              </a:rPr>
              <a:t>sáng</a:t>
            </a:r>
            <a:r>
              <a:rPr lang="en-US" sz="9600" b="1" dirty="0">
                <a:solidFill>
                  <a:schemeClr val="tx1"/>
                </a:solidFill>
                <a:latin typeface="Times New Roman" pitchFamily="18" charset="0"/>
                <a:cs typeface="Times New Roman" pitchFamily="18" charset="0"/>
              </a:rPr>
              <a:t> </a:t>
            </a:r>
            <a:r>
              <a:rPr lang="en-US" sz="9600" b="1" dirty="0" err="1">
                <a:solidFill>
                  <a:schemeClr val="tx1"/>
                </a:solidFill>
                <a:latin typeface="Times New Roman" pitchFamily="18" charset="0"/>
                <a:cs typeface="Times New Roman" pitchFamily="18" charset="0"/>
              </a:rPr>
              <a:t>tạo</a:t>
            </a:r>
            <a:endParaRPr lang="en-US" sz="9600" dirty="0">
              <a:solidFill>
                <a:schemeClr val="tx1"/>
              </a:solidFill>
              <a:latin typeface="Times New Roman" pitchFamily="18" charset="0"/>
              <a:cs typeface="Times New Roman" pitchFamily="18" charset="0"/>
            </a:endParaRPr>
          </a:p>
          <a:p>
            <a:pPr marL="0" indent="0" algn="ctr">
              <a:buNone/>
            </a:pPr>
            <a:r>
              <a:rPr lang="en-US" sz="9600" b="1" dirty="0" err="1">
                <a:solidFill>
                  <a:schemeClr val="tx1"/>
                </a:solidFill>
                <a:latin typeface="Times New Roman" pitchFamily="18" charset="0"/>
                <a:cs typeface="Times New Roman" pitchFamily="18" charset="0"/>
              </a:rPr>
              <a:t>Năm</a:t>
            </a:r>
            <a:r>
              <a:rPr lang="en-US" sz="9600" b="1" dirty="0">
                <a:solidFill>
                  <a:schemeClr val="tx1"/>
                </a:solidFill>
                <a:latin typeface="Times New Roman" pitchFamily="18" charset="0"/>
                <a:cs typeface="Times New Roman" pitchFamily="18" charset="0"/>
              </a:rPr>
              <a:t> </a:t>
            </a:r>
            <a:r>
              <a:rPr lang="en-US" sz="9600" b="1" dirty="0" err="1">
                <a:solidFill>
                  <a:schemeClr val="tx1"/>
                </a:solidFill>
                <a:latin typeface="Times New Roman" pitchFamily="18" charset="0"/>
                <a:cs typeface="Times New Roman" pitchFamily="18" charset="0"/>
              </a:rPr>
              <a:t>học</a:t>
            </a:r>
            <a:r>
              <a:rPr lang="en-US" sz="9600" b="1" dirty="0">
                <a:solidFill>
                  <a:schemeClr val="tx1"/>
                </a:solidFill>
                <a:latin typeface="Times New Roman" pitchFamily="18" charset="0"/>
                <a:cs typeface="Times New Roman" pitchFamily="18" charset="0"/>
              </a:rPr>
              <a:t> ... </a:t>
            </a:r>
            <a:r>
              <a:rPr lang="en-US" sz="9600" b="1" dirty="0" smtClean="0">
                <a:solidFill>
                  <a:schemeClr val="tx1"/>
                </a:solidFill>
                <a:latin typeface="Times New Roman" pitchFamily="18" charset="0"/>
                <a:cs typeface="Times New Roman" pitchFamily="18" charset="0"/>
              </a:rPr>
              <a:t>–…</a:t>
            </a:r>
          </a:p>
          <a:p>
            <a:pPr marL="0" indent="0" algn="ctr">
              <a:buNone/>
            </a:pPr>
            <a:r>
              <a:rPr lang="en-US" sz="9600" dirty="0" err="1" smtClean="0">
                <a:solidFill>
                  <a:schemeClr val="tx1"/>
                </a:solidFill>
                <a:latin typeface="Times New Roman" pitchFamily="18" charset="0"/>
                <a:cs typeface="Times New Roman" pitchFamily="18" charset="0"/>
              </a:rPr>
              <a:t>Các</a:t>
            </a:r>
            <a:r>
              <a:rPr lang="en-US" sz="9600" dirty="0" smtClean="0">
                <a:solidFill>
                  <a:schemeClr val="tx1"/>
                </a:solidFill>
                <a:latin typeface="Times New Roman" pitchFamily="18" charset="0"/>
                <a:cs typeface="Times New Roman" pitchFamily="18" charset="0"/>
              </a:rPr>
              <a:t> </a:t>
            </a:r>
            <a:r>
              <a:rPr lang="en-US" sz="9600" dirty="0" err="1">
                <a:solidFill>
                  <a:schemeClr val="tx1"/>
                </a:solidFill>
                <a:latin typeface="Times New Roman" pitchFamily="18" charset="0"/>
                <a:cs typeface="Times New Roman" pitchFamily="18" charset="0"/>
              </a:rPr>
              <a:t>căn</a:t>
            </a:r>
            <a:r>
              <a:rPr lang="en-US" sz="9600" dirty="0">
                <a:solidFill>
                  <a:schemeClr val="tx1"/>
                </a:solidFill>
                <a:latin typeface="Times New Roman" pitchFamily="18" charset="0"/>
                <a:cs typeface="Times New Roman" pitchFamily="18" charset="0"/>
              </a:rPr>
              <a:t> </a:t>
            </a:r>
            <a:r>
              <a:rPr lang="en-US" sz="9600" dirty="0" err="1">
                <a:solidFill>
                  <a:schemeClr val="tx1"/>
                </a:solidFill>
                <a:latin typeface="Times New Roman" pitchFamily="18" charset="0"/>
                <a:cs typeface="Times New Roman" pitchFamily="18" charset="0"/>
              </a:rPr>
              <a:t>cứ</a:t>
            </a:r>
            <a:r>
              <a:rPr lang="en-US" sz="9600" dirty="0">
                <a:solidFill>
                  <a:schemeClr val="tx1"/>
                </a:solidFill>
                <a:latin typeface="Times New Roman" pitchFamily="18" charset="0"/>
                <a:cs typeface="Times New Roman" pitchFamily="18" charset="0"/>
              </a:rPr>
              <a:t> </a:t>
            </a:r>
            <a:r>
              <a:rPr lang="en-US" sz="9600" dirty="0" err="1">
                <a:solidFill>
                  <a:schemeClr val="tx1"/>
                </a:solidFill>
                <a:latin typeface="Times New Roman" pitchFamily="18" charset="0"/>
                <a:cs typeface="Times New Roman" pitchFamily="18" charset="0"/>
              </a:rPr>
              <a:t>xây</a:t>
            </a:r>
            <a:r>
              <a:rPr lang="en-US" sz="9600" dirty="0">
                <a:solidFill>
                  <a:schemeClr val="tx1"/>
                </a:solidFill>
                <a:latin typeface="Times New Roman" pitchFamily="18" charset="0"/>
                <a:cs typeface="Times New Roman" pitchFamily="18" charset="0"/>
              </a:rPr>
              <a:t> </a:t>
            </a:r>
            <a:r>
              <a:rPr lang="en-US" sz="9600" dirty="0" err="1">
                <a:solidFill>
                  <a:schemeClr val="tx1"/>
                </a:solidFill>
                <a:latin typeface="Times New Roman" pitchFamily="18" charset="0"/>
                <a:cs typeface="Times New Roman" pitchFamily="18" charset="0"/>
              </a:rPr>
              <a:t>dựng</a:t>
            </a:r>
            <a:r>
              <a:rPr lang="en-US" sz="9600" dirty="0">
                <a:solidFill>
                  <a:schemeClr val="tx1"/>
                </a:solidFill>
                <a:latin typeface="Times New Roman" pitchFamily="18" charset="0"/>
                <a:cs typeface="Times New Roman" pitchFamily="18" charset="0"/>
              </a:rPr>
              <a:t> </a:t>
            </a:r>
            <a:r>
              <a:rPr lang="en-US" sz="9600" dirty="0" err="1">
                <a:solidFill>
                  <a:schemeClr val="tx1"/>
                </a:solidFill>
                <a:latin typeface="Times New Roman" pitchFamily="18" charset="0"/>
                <a:cs typeface="Times New Roman" pitchFamily="18" charset="0"/>
              </a:rPr>
              <a:t>kế</a:t>
            </a:r>
            <a:r>
              <a:rPr lang="en-US" sz="9600" dirty="0">
                <a:solidFill>
                  <a:schemeClr val="tx1"/>
                </a:solidFill>
                <a:latin typeface="Times New Roman" pitchFamily="18" charset="0"/>
                <a:cs typeface="Times New Roman" pitchFamily="18" charset="0"/>
              </a:rPr>
              <a:t> </a:t>
            </a:r>
            <a:r>
              <a:rPr lang="en-US" sz="9600" dirty="0" err="1" smtClean="0">
                <a:solidFill>
                  <a:schemeClr val="tx1"/>
                </a:solidFill>
                <a:latin typeface="Times New Roman" pitchFamily="18" charset="0"/>
                <a:cs typeface="Times New Roman" pitchFamily="18" charset="0"/>
              </a:rPr>
              <a:t>hoạch</a:t>
            </a:r>
            <a:r>
              <a:rPr lang="en-US" sz="9600" dirty="0" smtClean="0">
                <a:solidFill>
                  <a:schemeClr val="tx1"/>
                </a:solidFill>
                <a:latin typeface="Times New Roman" pitchFamily="18" charset="0"/>
                <a:cs typeface="Times New Roman" pitchFamily="18" charset="0"/>
              </a:rPr>
              <a:t>...</a:t>
            </a:r>
            <a:endParaRPr lang="en-US" sz="9600" dirty="0">
              <a:solidFill>
                <a:schemeClr val="tx1"/>
              </a:solidFill>
              <a:latin typeface="Times New Roman" pitchFamily="18" charset="0"/>
              <a:cs typeface="Times New Roman" pitchFamily="18" charset="0"/>
            </a:endParaRPr>
          </a:p>
        </p:txBody>
      </p:sp>
      <p:sp>
        <p:nvSpPr>
          <p:cNvPr id="4" name="Content Placeholder 2"/>
          <p:cNvSpPr txBox="1">
            <a:spLocks/>
          </p:cNvSpPr>
          <p:nvPr/>
        </p:nvSpPr>
        <p:spPr>
          <a:xfrm>
            <a:off x="829734" y="3709115"/>
            <a:ext cx="8814396" cy="2987899"/>
          </a:xfrm>
          <a:prstGeom prst="rect">
            <a:avLst/>
          </a:prstGeom>
        </p:spPr>
        <p:txBody>
          <a:bodyPr vert="horz" lIns="91440" tIns="45720" rIns="91440" bIns="45720" rtlCol="0">
            <a:normAutofit fontScale="550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sz="4400" dirty="0" smtClean="0">
                <a:latin typeface="Times New Roman" pitchFamily="18" charset="0"/>
                <a:cs typeface="Times New Roman" pitchFamily="18" charset="0"/>
              </a:rPr>
              <a:t>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Mục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đích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yêu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cầu</a:t>
            </a:r>
            <a:endParaRPr lang="en-US" sz="4400" dirty="0">
              <a:latin typeface="Times New Roman" pitchFamily="18" charset="0"/>
              <a:cs typeface="Times New Roman" pitchFamily="18" charset="0"/>
            </a:endParaRPr>
          </a:p>
          <a:p>
            <a:r>
              <a:rPr lang="en-US" sz="4400" dirty="0" err="1">
                <a:latin typeface="Times New Roman" pitchFamily="18" charset="0"/>
                <a:cs typeface="Times New Roman" pitchFamily="18" charset="0"/>
              </a:rPr>
              <a:t>II.Nhiệm</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vụ</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và</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biện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pháp</a:t>
            </a:r>
            <a:endParaRPr lang="en-US" sz="4400" dirty="0">
              <a:latin typeface="Times New Roman" pitchFamily="18" charset="0"/>
              <a:cs typeface="Times New Roman" pitchFamily="18" charset="0"/>
            </a:endParaRPr>
          </a:p>
          <a:p>
            <a:r>
              <a:rPr lang="en-US" sz="4400" dirty="0">
                <a:latin typeface="Times New Roman" pitchFamily="18" charset="0"/>
                <a:cs typeface="Times New Roman" pitchFamily="18" charset="0"/>
              </a:rPr>
              <a:t>1. </a:t>
            </a:r>
            <a:r>
              <a:rPr lang="en-US" sz="4400" dirty="0" err="1">
                <a:latin typeface="Times New Roman" pitchFamily="18" charset="0"/>
                <a:cs typeface="Times New Roman" pitchFamily="18" charset="0"/>
              </a:rPr>
              <a:t>Nhiệm</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vụ</a:t>
            </a:r>
            <a:endParaRPr lang="en-US" sz="4400" dirty="0">
              <a:latin typeface="Times New Roman" pitchFamily="18" charset="0"/>
              <a:cs typeface="Times New Roman" pitchFamily="18" charset="0"/>
            </a:endParaRPr>
          </a:p>
          <a:p>
            <a:r>
              <a:rPr lang="en-US" sz="4400" dirty="0">
                <a:latin typeface="Times New Roman" pitchFamily="18" charset="0"/>
                <a:cs typeface="Times New Roman" pitchFamily="18" charset="0"/>
              </a:rPr>
              <a:t>1.1 </a:t>
            </a:r>
            <a:r>
              <a:rPr lang="en-US" sz="4400" dirty="0" err="1">
                <a:latin typeface="Times New Roman" pitchFamily="18" charset="0"/>
                <a:cs typeface="Times New Roman" pitchFamily="18" charset="0"/>
              </a:rPr>
              <a:t>Xây</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dựng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kế</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hoạch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và</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chỉ</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đạo</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thực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hiện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tốt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kế</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hoạch</a:t>
            </a:r>
            <a:endParaRPr lang="en-US" sz="4400" dirty="0">
              <a:latin typeface="Times New Roman" pitchFamily="18" charset="0"/>
              <a:cs typeface="Times New Roman" pitchFamily="18" charset="0"/>
            </a:endParaRPr>
          </a:p>
          <a:p>
            <a:r>
              <a:rPr lang="en-US" sz="4400" dirty="0">
                <a:latin typeface="Times New Roman" pitchFamily="18" charset="0"/>
                <a:cs typeface="Times New Roman" pitchFamily="18" charset="0"/>
              </a:rPr>
              <a:t>1.2 </a:t>
            </a:r>
            <a:r>
              <a:rPr lang="en-US" sz="4400" dirty="0" err="1">
                <a:latin typeface="Times New Roman" pitchFamily="18" charset="0"/>
                <a:cs typeface="Times New Roman" pitchFamily="18" charset="0"/>
              </a:rPr>
              <a:t>Xây</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dựng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các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hình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thức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phong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phú</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và</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đa</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dạng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để</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tổ</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chức</a:t>
            </a:r>
            <a:endParaRPr lang="en-US" sz="4400" dirty="0">
              <a:latin typeface="Times New Roman" pitchFamily="18" charset="0"/>
              <a:cs typeface="Times New Roman" pitchFamily="18" charset="0"/>
            </a:endParaRPr>
          </a:p>
          <a:p>
            <a:r>
              <a:rPr lang="en-US" sz="4400" dirty="0">
                <a:latin typeface="Times New Roman" pitchFamily="18" charset="0"/>
                <a:cs typeface="Times New Roman" pitchFamily="18" charset="0"/>
              </a:rPr>
              <a:t>1.3 </a:t>
            </a:r>
            <a:r>
              <a:rPr lang="en-US" sz="4400" dirty="0" err="1">
                <a:latin typeface="Times New Roman" pitchFamily="18" charset="0"/>
                <a:cs typeface="Times New Roman" pitchFamily="18" charset="0"/>
              </a:rPr>
              <a:t>Huy</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động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các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lực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lượng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tham</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gia</a:t>
            </a:r>
            <a:endParaRPr lang="en-US" sz="4400" dirty="0">
              <a:latin typeface="Times New Roman" pitchFamily="18" charset="0"/>
              <a:cs typeface="Times New Roman" pitchFamily="18" charset="0"/>
            </a:endParaRPr>
          </a:p>
          <a:p>
            <a:r>
              <a:rPr lang="en-US" sz="4400" dirty="0">
                <a:latin typeface="Times New Roman" pitchFamily="18" charset="0"/>
                <a:cs typeface="Times New Roman" pitchFamily="18" charset="0"/>
              </a:rPr>
              <a:t>1.4 </a:t>
            </a:r>
            <a:r>
              <a:rPr lang="en-US" sz="4400" dirty="0" err="1">
                <a:latin typeface="Times New Roman" pitchFamily="18" charset="0"/>
                <a:cs typeface="Times New Roman" pitchFamily="18" charset="0"/>
              </a:rPr>
              <a:t>Xây</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dựng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các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hoạt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động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tổ</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chức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trải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nghiệm</a:t>
            </a:r>
            <a:endParaRPr lang="en-US" sz="4400" dirty="0">
              <a:latin typeface="Times New Roman" pitchFamily="18" charset="0"/>
              <a:cs typeface="Times New Roman" pitchFamily="18" charset="0"/>
            </a:endParaRPr>
          </a:p>
        </p:txBody>
      </p:sp>
    </p:spTree>
    <p:extLst>
      <p:ext uri="{BB962C8B-B14F-4D97-AF65-F5344CB8AC3E}">
        <p14:creationId xmlns:p14="http://schemas.microsoft.com/office/powerpoint/2010/main" val="1448214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randombar(horizontal)">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circle(in)">
                                      <p:cBhvr>
                                        <p:cTn id="3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3" y="206063"/>
            <a:ext cx="10965167" cy="1236372"/>
          </a:xfrm>
        </p:spPr>
        <p:txBody>
          <a:bodyPr>
            <a:noAutofit/>
          </a:bodyPr>
          <a:lstStyle/>
          <a:p>
            <a:r>
              <a:rPr lang="en-US" sz="2400" b="1" dirty="0">
                <a:solidFill>
                  <a:schemeClr val="tx1"/>
                </a:solidFill>
              </a:rPr>
              <a:t>2</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Biện</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pháp</a:t>
            </a:r>
            <a:r>
              <a:rPr lang="en-US" sz="2400" dirty="0">
                <a:solidFill>
                  <a:schemeClr val="tx1"/>
                </a:solidFill>
                <a:latin typeface="Times New Roman" pitchFamily="18" charset="0"/>
                <a:cs typeface="Times New Roman" pitchFamily="18" charset="0"/>
              </a:rPr>
              <a:t/>
            </a:r>
            <a:br>
              <a:rPr lang="en-US" sz="2400" dirty="0">
                <a:solidFill>
                  <a:schemeClr val="tx1"/>
                </a:solidFill>
                <a:latin typeface="Times New Roman" pitchFamily="18" charset="0"/>
                <a:cs typeface="Times New Roman" pitchFamily="18" charset="0"/>
              </a:rPr>
            </a:br>
            <a:r>
              <a:rPr lang="en-US" sz="2400" dirty="0">
                <a:solidFill>
                  <a:schemeClr val="tx1"/>
                </a:solidFill>
                <a:latin typeface="Times New Roman" pitchFamily="18" charset="0"/>
                <a:cs typeface="Times New Roman" pitchFamily="18" charset="0"/>
              </a:rPr>
              <a:t>2.1 </a:t>
            </a:r>
            <a:r>
              <a:rPr lang="en-US" sz="2400" dirty="0" err="1">
                <a:solidFill>
                  <a:schemeClr val="tx1"/>
                </a:solidFill>
                <a:latin typeface="Times New Roman" pitchFamily="18" charset="0"/>
                <a:cs typeface="Times New Roman" pitchFamily="18" charset="0"/>
              </a:rPr>
              <a:t>Xây</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dựng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kế</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hoạch</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và</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chỉ</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đạo</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thực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hiện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tốt</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kế</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hoạch</a:t>
            </a:r>
            <a:r>
              <a:rPr lang="en-US" sz="2400" dirty="0">
                <a:solidFill>
                  <a:schemeClr val="tx1"/>
                </a:solidFill>
                <a:latin typeface="Times New Roman" pitchFamily="18" charset="0"/>
                <a:cs typeface="Times New Roman" pitchFamily="18" charset="0"/>
              </a:rPr>
              <a:t/>
            </a:r>
            <a:br>
              <a:rPr lang="en-US" sz="2400" dirty="0">
                <a:solidFill>
                  <a:schemeClr val="tx1"/>
                </a:solidFill>
                <a:latin typeface="Times New Roman" pitchFamily="18" charset="0"/>
                <a:cs typeface="Times New Roman" pitchFamily="18" charset="0"/>
              </a:rPr>
            </a:b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Thành</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lập</a:t>
            </a:r>
            <a:r>
              <a:rPr lang="en-US" sz="2400" dirty="0">
                <a:solidFill>
                  <a:schemeClr val="tx1"/>
                </a:solidFill>
                <a:latin typeface="Times New Roman" pitchFamily="18" charset="0"/>
                <a:cs typeface="Times New Roman" pitchFamily="18" charset="0"/>
              </a:rPr>
              <a:t> ban </a:t>
            </a:r>
            <a:r>
              <a:rPr lang="en-US" sz="2400" dirty="0" err="1">
                <a:solidFill>
                  <a:schemeClr val="tx1"/>
                </a:solidFill>
                <a:latin typeface="Times New Roman" pitchFamily="18" charset="0"/>
                <a:cs typeface="Times New Roman" pitchFamily="18" charset="0"/>
              </a:rPr>
              <a:t>chỉ</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đạo</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tổ</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chức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các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hoạt</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động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trải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nghiệm</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sáng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tạo</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gồm</a:t>
            </a:r>
            <a:r>
              <a:rPr lang="en-US" sz="2400" dirty="0" smtClean="0">
                <a:solidFill>
                  <a:schemeClr val="tx1"/>
                </a:solidFill>
                <a:latin typeface="Times New Roman" pitchFamily="18" charset="0"/>
                <a:cs typeface="Times New Roman" pitchFamily="18" charset="0"/>
              </a:rPr>
              <a:t>:....</a:t>
            </a:r>
            <a:endParaRPr lang="en-US" sz="2400" dirty="0">
              <a:solidFill>
                <a:schemeClr val="tx1"/>
              </a:solidFill>
              <a:latin typeface="Times New Roman" pitchFamily="18" charset="0"/>
              <a:cs typeface="Times New Roman" pitchFamily="18" charset="0"/>
            </a:endParaRPr>
          </a:p>
        </p:txBody>
      </p:sp>
      <p:sp>
        <p:nvSpPr>
          <p:cNvPr id="3" name="Content Placeholder 2"/>
          <p:cNvSpPr>
            <a:spLocks noGrp="1"/>
          </p:cNvSpPr>
          <p:nvPr>
            <p:ph idx="1"/>
          </p:nvPr>
        </p:nvSpPr>
        <p:spPr>
          <a:xfrm>
            <a:off x="690212" y="1403797"/>
            <a:ext cx="10926531" cy="4327302"/>
          </a:xfrm>
        </p:spPr>
        <p:txBody>
          <a:bodyPr>
            <a:noAutofit/>
          </a:bodyPr>
          <a:lstStyle/>
          <a:p>
            <a:r>
              <a:rPr lang="en-US" sz="2400" dirty="0">
                <a:latin typeface="Times New Roman" pitchFamily="18" charset="0"/>
                <a:cs typeface="Times New Roman" pitchFamily="18" charset="0"/>
              </a:rPr>
              <a:t>2.2 </a:t>
            </a:r>
            <a:r>
              <a:rPr lang="en-US" sz="2400" dirty="0" err="1">
                <a:latin typeface="Times New Roman" pitchFamily="18" charset="0"/>
                <a:cs typeface="Times New Roman" pitchFamily="18" charset="0"/>
              </a:rPr>
              <a:t>Biện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pháp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tổ</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chức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hình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thức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phong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phú</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đa</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dạng</a:t>
            </a:r>
            <a:endParaRPr lang="en-US" sz="2400" dirty="0">
              <a:latin typeface="Times New Roman" pitchFamily="18" charset="0"/>
              <a:cs typeface="Times New Roman" pitchFamily="18" charset="0"/>
            </a:endParaRPr>
          </a:p>
          <a:p>
            <a:r>
              <a:rPr lang="en-US" sz="2400" dirty="0">
                <a:latin typeface="Times New Roman" pitchFamily="18" charset="0"/>
                <a:cs typeface="Times New Roman" pitchFamily="18" charset="0"/>
              </a:rPr>
              <a:t>2.3 </a:t>
            </a:r>
            <a:r>
              <a:rPr lang="en-US" sz="2400" dirty="0" err="1">
                <a:latin typeface="Times New Roman" pitchFamily="18" charset="0"/>
                <a:cs typeface="Times New Roman" pitchFamily="18" charset="0"/>
              </a:rPr>
              <a:t>Huy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động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sự</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hỗ</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nguồn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lực</a:t>
            </a:r>
            <a:endParaRPr lang="en-US" sz="2400" dirty="0">
              <a:latin typeface="Times New Roman" pitchFamily="18" charset="0"/>
              <a:cs typeface="Times New Roman" pitchFamily="18" charset="0"/>
            </a:endParaRPr>
          </a:p>
          <a:p>
            <a:r>
              <a:rPr lang="en-US" sz="2400" dirty="0">
                <a:latin typeface="Times New Roman" pitchFamily="18" charset="0"/>
                <a:cs typeface="Times New Roman" pitchFamily="18" charset="0"/>
              </a:rPr>
              <a:t>2.4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hoạt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động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trải</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nghiệm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nêu</a:t>
            </a:r>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cụ</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thức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thực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hiện</a:t>
            </a:r>
            <a:r>
              <a:rPr lang="en-US" sz="2400" dirty="0">
                <a:latin typeface="Times New Roman" pitchFamily="18" charset="0"/>
                <a:cs typeface="Times New Roman" pitchFamily="18" charset="0"/>
              </a:rPr>
              <a:t>)</a:t>
            </a:r>
          </a:p>
          <a:p>
            <a:r>
              <a:rPr lang="en-US" sz="2400" dirty="0">
                <a:latin typeface="Times New Roman" pitchFamily="18" charset="0"/>
                <a:cs typeface="Times New Roman" pitchFamily="18" charset="0"/>
              </a:rPr>
              <a:t>2.4..1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HĐ </a:t>
            </a:r>
            <a:r>
              <a:rPr lang="en-US" sz="2400" dirty="0" err="1">
                <a:latin typeface="Times New Roman" pitchFamily="18" charset="0"/>
                <a:cs typeface="Times New Roman" pitchFamily="18" charset="0"/>
              </a:rPr>
              <a:t>tổ</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chức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theo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mô</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cấp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trường</a:t>
            </a:r>
            <a:endParaRPr lang="en-US" sz="2400" dirty="0">
              <a:latin typeface="Times New Roman" pitchFamily="18" charset="0"/>
              <a:cs typeface="Times New Roman" pitchFamily="18" charset="0"/>
            </a:endParaRPr>
          </a:p>
          <a:p>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Nêu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chủ</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đề</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ngày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lễ</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tổ</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chức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những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nội</a:t>
            </a:r>
            <a:r>
              <a:rPr lang="en-US" sz="2400" dirty="0">
                <a:latin typeface="Times New Roman" pitchFamily="18" charset="0"/>
                <a:cs typeface="Times New Roman" pitchFamily="18" charset="0"/>
              </a:rPr>
              <a:t> dung </a:t>
            </a:r>
            <a:r>
              <a:rPr lang="en-US" sz="2400" dirty="0" err="1">
                <a:latin typeface="Times New Roman" pitchFamily="18" charset="0"/>
                <a:cs typeface="Times New Roman" pitchFamily="18" charset="0"/>
              </a:rPr>
              <a:t>nào</a:t>
            </a:r>
            <a:endParaRPr lang="en-US" sz="2400" dirty="0">
              <a:latin typeface="Times New Roman" pitchFamily="18" charset="0"/>
              <a:cs typeface="Times New Roman" pitchFamily="18" charset="0"/>
            </a:endParaRPr>
          </a:p>
          <a:p>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trách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nhiệm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từng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thành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viên</a:t>
            </a:r>
            <a:endParaRPr lang="en-US" sz="2400" dirty="0">
              <a:latin typeface="Times New Roman" pitchFamily="18" charset="0"/>
              <a:cs typeface="Times New Roman" pitchFamily="18" charset="0"/>
            </a:endParaRPr>
          </a:p>
          <a:p>
            <a:r>
              <a:rPr lang="en-US" sz="2400" dirty="0">
                <a:latin typeface="Times New Roman" pitchFamily="18" charset="0"/>
                <a:cs typeface="Times New Roman" pitchFamily="18" charset="0"/>
              </a:rPr>
              <a:t>2.4.2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HĐ </a:t>
            </a:r>
            <a:r>
              <a:rPr lang="en-US" sz="2400" dirty="0" err="1">
                <a:latin typeface="Times New Roman" pitchFamily="18" charset="0"/>
                <a:cs typeface="Times New Roman" pitchFamily="18" charset="0"/>
              </a:rPr>
              <a:t>tổ</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chức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theo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mô</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lớp</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khối</a:t>
            </a:r>
            <a:endParaRPr lang="en-US" sz="2400" dirty="0">
              <a:latin typeface="Times New Roman" pitchFamily="18" charset="0"/>
              <a:cs typeface="Times New Roman" pitchFamily="18" charset="0"/>
            </a:endParaRPr>
          </a:p>
          <a:p>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nội</a:t>
            </a:r>
            <a:r>
              <a:rPr lang="en-US" sz="2400" dirty="0">
                <a:latin typeface="Times New Roman" pitchFamily="18" charset="0"/>
                <a:cs typeface="Times New Roman" pitchFamily="18" charset="0"/>
              </a:rPr>
              <a:t> dung </a:t>
            </a:r>
            <a:r>
              <a:rPr lang="en-US" sz="2400" dirty="0" err="1">
                <a:latin typeface="Times New Roman" pitchFamily="18" charset="0"/>
                <a:cs typeface="Times New Roman" pitchFamily="18" charset="0"/>
              </a:rPr>
              <a:t>dự</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kiến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gì</a:t>
            </a:r>
            <a:endParaRPr lang="en-US" sz="2400" dirty="0">
              <a:latin typeface="Times New Roman" pitchFamily="18" charset="0"/>
              <a:cs typeface="Times New Roman" pitchFamily="18" charset="0"/>
            </a:endParaRPr>
          </a:p>
          <a:p>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Phân</a:t>
            </a:r>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công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nhiệm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vụ</a:t>
            </a:r>
            <a:endParaRPr lang="en-US" sz="2400" dirty="0">
              <a:latin typeface="Times New Roman" pitchFamily="18" charset="0"/>
              <a:cs typeface="Times New Roman" pitchFamily="18" charset="0"/>
            </a:endParaRPr>
          </a:p>
          <a:p>
            <a:endParaRPr lang="en-US" sz="2400" dirty="0"/>
          </a:p>
        </p:txBody>
      </p:sp>
      <p:sp>
        <p:nvSpPr>
          <p:cNvPr id="4" name="Content Placeholder 2"/>
          <p:cNvSpPr txBox="1">
            <a:spLocks/>
          </p:cNvSpPr>
          <p:nvPr/>
        </p:nvSpPr>
        <p:spPr>
          <a:xfrm>
            <a:off x="842612" y="5795492"/>
            <a:ext cx="11147619" cy="965915"/>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sz="2400" dirty="0">
                <a:latin typeface="Times New Roman" pitchFamily="18" charset="0"/>
                <a:cs typeface="Times New Roman" pitchFamily="18" charset="0"/>
              </a:rPr>
              <a:t>3. </a:t>
            </a:r>
            <a:r>
              <a:rPr lang="en-US" sz="2400" dirty="0" err="1">
                <a:latin typeface="Times New Roman" pitchFamily="18" charset="0"/>
                <a:cs typeface="Times New Roman" pitchFamily="18" charset="0"/>
              </a:rPr>
              <a:t>Kinh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phí</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thực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hiện</a:t>
            </a:r>
            <a:endParaRPr lang="en-US" sz="2400" dirty="0">
              <a:latin typeface="Times New Roman" pitchFamily="18" charset="0"/>
              <a:cs typeface="Times New Roman" pitchFamily="18" charset="0"/>
            </a:endParaRPr>
          </a:p>
          <a:p>
            <a:pPr marL="0" indent="0">
              <a:buNone/>
            </a:pPr>
            <a:r>
              <a:rPr lang="en-US" sz="2400" dirty="0" err="1" smtClean="0">
                <a:latin typeface="Times New Roman" pitchFamily="18" charset="0"/>
                <a:cs typeface="Times New Roman" pitchFamily="18" charset="0"/>
              </a:rPr>
              <a:t>Kế</a:t>
            </a:r>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hoạch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triển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khai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tớí</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toàn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hội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đồng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thành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viên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nghiêm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túc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thực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hiện</a:t>
            </a:r>
            <a:r>
              <a:rPr lang="en-US" sz="2400" dirty="0">
                <a:latin typeface="Times New Roman" pitchFamily="18" charset="0"/>
                <a:cs typeface="Times New Roman" pitchFamily="18" charset="0"/>
              </a:rPr>
              <a:t> </a:t>
            </a:r>
          </a:p>
          <a:p>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557220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 calcmode="lin" valueType="num">
                                      <p:cBhvr additive="base">
                                        <p:cTn id="30"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 calcmode="lin" valueType="num">
                                      <p:cBhvr additive="base">
                                        <p:cTn id="3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additive="base">
                                        <p:cTn id="42"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3">
                                            <p:txEl>
                                              <p:pRg st="6" end="6"/>
                                            </p:txEl>
                                          </p:spTgt>
                                        </p:tgtEl>
                                        <p:attrNameLst>
                                          <p:attrName>style.visibility</p:attrName>
                                        </p:attrNameLst>
                                      </p:cBhvr>
                                      <p:to>
                                        <p:strVal val="visible"/>
                                      </p:to>
                                    </p:set>
                                    <p:anim calcmode="lin" valueType="num">
                                      <p:cBhvr additive="base">
                                        <p:cTn id="48"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3">
                                            <p:txEl>
                                              <p:pRg st="7" end="7"/>
                                            </p:txEl>
                                          </p:spTgt>
                                        </p:tgtEl>
                                        <p:attrNameLst>
                                          <p:attrName>style.visibility</p:attrName>
                                        </p:attrNameLst>
                                      </p:cBhvr>
                                      <p:to>
                                        <p:strVal val="visible"/>
                                      </p:to>
                                    </p:set>
                                    <p:anim calcmode="lin" valueType="num">
                                      <p:cBhvr additive="base">
                                        <p:cTn id="54"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3">
                                            <p:txEl>
                                              <p:pRg st="8" end="8"/>
                                            </p:txEl>
                                          </p:spTgt>
                                        </p:tgtEl>
                                        <p:attrNameLst>
                                          <p:attrName>style.visibility</p:attrName>
                                        </p:attrNameLst>
                                      </p:cBhvr>
                                      <p:to>
                                        <p:strVal val="visible"/>
                                      </p:to>
                                    </p:set>
                                    <p:anim calcmode="lin" valueType="num">
                                      <p:cBhvr additive="base">
                                        <p:cTn id="60"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1" presetClass="entr" presetSubtype="1" fill="hold" grpId="0" nodeType="clickEffect">
                                  <p:stCondLst>
                                    <p:cond delay="0"/>
                                  </p:stCondLst>
                                  <p:childTnLst>
                                    <p:set>
                                      <p:cBhvr>
                                        <p:cTn id="65" dur="1" fill="hold">
                                          <p:stCondLst>
                                            <p:cond delay="0"/>
                                          </p:stCondLst>
                                        </p:cTn>
                                        <p:tgtEl>
                                          <p:spTgt spid="4"/>
                                        </p:tgtEl>
                                        <p:attrNameLst>
                                          <p:attrName>style.visibility</p:attrName>
                                        </p:attrNameLst>
                                      </p:cBhvr>
                                      <p:to>
                                        <p:strVal val="visible"/>
                                      </p:to>
                                    </p:set>
                                    <p:animEffect transition="in" filter="wheel(1)">
                                      <p:cBhvr>
                                        <p:cTn id="66"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218941"/>
            <a:ext cx="9909100" cy="540913"/>
          </a:xfrm>
        </p:spPr>
        <p:txBody>
          <a:bodyPr>
            <a:normAutofit/>
          </a:bodyPr>
          <a:lstStyle/>
          <a:p>
            <a:pPr algn="ctr"/>
            <a:r>
              <a:rPr lang="en-US" sz="2800" dirty="0">
                <a:solidFill>
                  <a:schemeClr val="tx1"/>
                </a:solidFill>
              </a:rPr>
              <a:t>- </a:t>
            </a:r>
            <a:r>
              <a:rPr lang="en-US" sz="2800" dirty="0">
                <a:solidFill>
                  <a:schemeClr val="tx1"/>
                </a:solidFill>
                <a:latin typeface="Times New Roman" pitchFamily="18" charset="0"/>
                <a:cs typeface="Times New Roman" pitchFamily="18" charset="0"/>
              </a:rPr>
              <a:t>KẾ HOẠCH TỔ CHỨC </a:t>
            </a:r>
            <a:r>
              <a:rPr lang="en-US" sz="2800" dirty="0" smtClean="0">
                <a:solidFill>
                  <a:schemeClr val="tx1"/>
                </a:solidFill>
                <a:latin typeface="Times New Roman" pitchFamily="18" charset="0"/>
                <a:cs typeface="Times New Roman" pitchFamily="18" charset="0"/>
              </a:rPr>
              <a:t>HĐTN THEO </a:t>
            </a:r>
            <a:r>
              <a:rPr lang="en-US" sz="2800" dirty="0">
                <a:solidFill>
                  <a:schemeClr val="tx1"/>
                </a:solidFill>
                <a:latin typeface="Times New Roman" pitchFamily="18" charset="0"/>
                <a:cs typeface="Times New Roman" pitchFamily="18" charset="0"/>
              </a:rPr>
              <a:t>CHUYÊN ĐỀ</a:t>
            </a:r>
            <a:endParaRPr lang="en-US" sz="2800" dirty="0">
              <a:latin typeface="Times New Roman" pitchFamily="18" charset="0"/>
              <a:cs typeface="Times New Roman" pitchFamily="18" charset="0"/>
            </a:endParaRPr>
          </a:p>
        </p:txBody>
      </p:sp>
      <p:sp>
        <p:nvSpPr>
          <p:cNvPr id="3" name="Content Placeholder 2"/>
          <p:cNvSpPr>
            <a:spLocks noGrp="1"/>
          </p:cNvSpPr>
          <p:nvPr>
            <p:ph idx="1"/>
          </p:nvPr>
        </p:nvSpPr>
        <p:spPr>
          <a:xfrm>
            <a:off x="829734" y="1120460"/>
            <a:ext cx="11134738" cy="1642057"/>
          </a:xfrm>
        </p:spPr>
        <p:txBody>
          <a:bodyPr>
            <a:noAutofit/>
          </a:bodyPr>
          <a:lstStyle/>
          <a:p>
            <a:r>
              <a:rPr lang="en-US" sz="2400" b="1" dirty="0">
                <a:solidFill>
                  <a:schemeClr val="tx1"/>
                </a:solidFill>
                <a:latin typeface="Times New Roman" pitchFamily="18" charset="0"/>
                <a:cs typeface="Times New Roman" pitchFamily="18" charset="0"/>
              </a:rPr>
              <a:t>UBND HUYỆN KM         CỘNG HÒA XÃ HỘI CHỦ NGHĨA VN</a:t>
            </a:r>
            <a:r>
              <a:rPr lang="en-US" sz="2400" dirty="0">
                <a:solidFill>
                  <a:schemeClr val="tx1"/>
                </a:solidFill>
                <a:latin typeface="Times New Roman" pitchFamily="18" charset="0"/>
                <a:cs typeface="Times New Roman" pitchFamily="18" charset="0"/>
              </a:rPr>
              <a:t/>
            </a:r>
            <a:br>
              <a:rPr lang="en-US" sz="2400" dirty="0">
                <a:solidFill>
                  <a:schemeClr val="tx1"/>
                </a:solidFill>
                <a:latin typeface="Times New Roman" pitchFamily="18" charset="0"/>
                <a:cs typeface="Times New Roman" pitchFamily="18" charset="0"/>
              </a:rPr>
            </a:br>
            <a:r>
              <a:rPr lang="en-US" sz="2400" b="1" dirty="0">
                <a:solidFill>
                  <a:schemeClr val="tx1"/>
                </a:solidFill>
                <a:latin typeface="Times New Roman" pitchFamily="18" charset="0"/>
                <a:cs typeface="Times New Roman" pitchFamily="18" charset="0"/>
              </a:rPr>
              <a:t>TRƯỜNG TH....		     ĐỘC LẬP-TỰ DO- HẠNH PHÚC</a:t>
            </a:r>
            <a:r>
              <a:rPr lang="en-US" sz="2400" dirty="0">
                <a:solidFill>
                  <a:schemeClr val="tx1"/>
                </a:solidFill>
                <a:latin typeface="Times New Roman" pitchFamily="18" charset="0"/>
                <a:cs typeface="Times New Roman" pitchFamily="18" charset="0"/>
              </a:rPr>
              <a:t/>
            </a:r>
            <a:br>
              <a:rPr lang="en-US" sz="2400" dirty="0">
                <a:solidFill>
                  <a:schemeClr val="tx1"/>
                </a:solidFill>
                <a:latin typeface="Times New Roman" pitchFamily="18" charset="0"/>
                <a:cs typeface="Times New Roman" pitchFamily="18" charset="0"/>
              </a:rPr>
            </a:br>
            <a:r>
              <a:rPr lang="en-US" sz="2400" b="1" dirty="0">
                <a:solidFill>
                  <a:schemeClr val="tx1"/>
                </a:solidFill>
                <a:latin typeface="Times New Roman" pitchFamily="18" charset="0"/>
                <a:cs typeface="Times New Roman" pitchFamily="18" charset="0"/>
              </a:rPr>
              <a:t>				                              </a:t>
            </a:r>
            <a:r>
              <a:rPr lang="en-US" sz="2400" i="1" dirty="0">
                <a:solidFill>
                  <a:schemeClr val="tx1"/>
                </a:solidFill>
                <a:latin typeface="Times New Roman" pitchFamily="18" charset="0"/>
                <a:cs typeface="Times New Roman" pitchFamily="18" charset="0"/>
              </a:rPr>
              <a:t>...., </a:t>
            </a:r>
            <a:r>
              <a:rPr lang="en-US" sz="2400" i="1" dirty="0" err="1">
                <a:solidFill>
                  <a:schemeClr val="tx1"/>
                </a:solidFill>
                <a:latin typeface="Times New Roman" pitchFamily="18" charset="0"/>
                <a:cs typeface="Times New Roman" pitchFamily="18" charset="0"/>
              </a:rPr>
              <a:t>ngày</a:t>
            </a:r>
            <a:r>
              <a:rPr lang="en-US" sz="2400" i="1" dirty="0">
                <a:solidFill>
                  <a:schemeClr val="tx1"/>
                </a:solidFill>
                <a:latin typeface="Times New Roman" pitchFamily="18" charset="0"/>
                <a:cs typeface="Times New Roman" pitchFamily="18" charset="0"/>
              </a:rPr>
              <a:t>   </a:t>
            </a:r>
            <a:r>
              <a:rPr lang="en-US" sz="2400" i="1" dirty="0" err="1">
                <a:solidFill>
                  <a:schemeClr val="tx1"/>
                </a:solidFill>
                <a:latin typeface="Times New Roman" pitchFamily="18" charset="0"/>
                <a:cs typeface="Times New Roman" pitchFamily="18" charset="0"/>
              </a:rPr>
              <a:t>tháng</a:t>
            </a:r>
            <a:r>
              <a:rPr lang="en-US" sz="2400" i="1" dirty="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năm</a:t>
            </a:r>
            <a:endParaRPr lang="en-US" sz="2400" i="1" dirty="0" smtClean="0">
              <a:solidFill>
                <a:schemeClr val="tx1"/>
              </a:solidFill>
              <a:latin typeface="Times New Roman" pitchFamily="18" charset="0"/>
              <a:cs typeface="Times New Roman" pitchFamily="18" charset="0"/>
            </a:endParaRPr>
          </a:p>
        </p:txBody>
      </p:sp>
      <p:sp>
        <p:nvSpPr>
          <p:cNvPr id="4" name="Content Placeholder 2"/>
          <p:cNvSpPr txBox="1">
            <a:spLocks/>
          </p:cNvSpPr>
          <p:nvPr/>
        </p:nvSpPr>
        <p:spPr>
          <a:xfrm>
            <a:off x="829734" y="2021983"/>
            <a:ext cx="11235624" cy="148107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endParaRPr lang="en-US"/>
          </a:p>
        </p:txBody>
      </p:sp>
      <p:sp>
        <p:nvSpPr>
          <p:cNvPr id="5" name="Rectangle 4"/>
          <p:cNvSpPr/>
          <p:nvPr/>
        </p:nvSpPr>
        <p:spPr>
          <a:xfrm>
            <a:off x="592427" y="2601531"/>
            <a:ext cx="9543245" cy="2677656"/>
          </a:xfrm>
          <a:prstGeom prst="rect">
            <a:avLst/>
          </a:prstGeom>
        </p:spPr>
        <p:txBody>
          <a:bodyPr wrap="square">
            <a:spAutoFit/>
          </a:bodyPr>
          <a:lstStyle/>
          <a:p>
            <a:pPr algn="ctr"/>
            <a:endParaRPr lang="en-US" sz="2400" b="1" dirty="0" smtClean="0"/>
          </a:p>
          <a:p>
            <a:pPr algn="ctr"/>
            <a:r>
              <a:rPr lang="en-US" sz="2400" b="1" dirty="0" smtClean="0">
                <a:latin typeface="Times New Roman" pitchFamily="18" charset="0"/>
                <a:cs typeface="Times New Roman" pitchFamily="18" charset="0"/>
              </a:rPr>
              <a:t>KẾ </a:t>
            </a:r>
            <a:r>
              <a:rPr lang="en-US" sz="2400" b="1" dirty="0">
                <a:latin typeface="Times New Roman" pitchFamily="18" charset="0"/>
                <a:cs typeface="Times New Roman" pitchFamily="18" charset="0"/>
              </a:rPr>
              <a:t>HOẠCH</a:t>
            </a:r>
            <a:endParaRPr lang="en-US" sz="2400" dirty="0">
              <a:latin typeface="Times New Roman" pitchFamily="18" charset="0"/>
              <a:cs typeface="Times New Roman" pitchFamily="18" charset="0"/>
            </a:endParaRPr>
          </a:p>
          <a:p>
            <a:pPr algn="ctr"/>
            <a:r>
              <a:rPr lang="en-US" sz="2400" b="1" dirty="0">
                <a:latin typeface="Times New Roman" pitchFamily="18" charset="0"/>
                <a:cs typeface="Times New Roman" pitchFamily="18" charset="0"/>
              </a:rPr>
              <a:t>              </a:t>
            </a:r>
            <a:r>
              <a:rPr lang="en-US" sz="2400" b="1" dirty="0" smtClean="0">
                <a:latin typeface="Times New Roman" pitchFamily="18" charset="0"/>
                <a:cs typeface="Times New Roman" pitchFamily="18" charset="0"/>
              </a:rPr>
              <a:t> </a:t>
            </a:r>
            <a:r>
              <a:rPr lang="en-US" sz="2400" b="1" dirty="0" err="1">
                <a:latin typeface="Times New Roman" pitchFamily="18" charset="0"/>
                <a:cs typeface="Times New Roman" pitchFamily="18" charset="0"/>
              </a:rPr>
              <a:t>Tổ</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chức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các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hoạt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động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trải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nghiệm</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sáng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tạo</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chủ</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đề</a:t>
            </a:r>
            <a:r>
              <a:rPr lang="en-US" sz="2400" b="1" dirty="0">
                <a:latin typeface="Times New Roman" pitchFamily="18" charset="0"/>
                <a:cs typeface="Times New Roman" pitchFamily="18" charset="0"/>
              </a:rPr>
              <a:t> :</a:t>
            </a:r>
            <a:endParaRPr lang="en-US" sz="2400" dirty="0">
              <a:latin typeface="Times New Roman" pitchFamily="18" charset="0"/>
              <a:cs typeface="Times New Roman" pitchFamily="18" charset="0"/>
            </a:endParaRPr>
          </a:p>
          <a:p>
            <a:pPr algn="ctr"/>
            <a:r>
              <a:rPr lang="en-US" sz="2400" b="1" dirty="0">
                <a:latin typeface="Times New Roman" pitchFamily="18" charset="0"/>
                <a:cs typeface="Times New Roman" pitchFamily="18" charset="0"/>
              </a:rPr>
              <a:t>                     </a:t>
            </a:r>
            <a:r>
              <a:rPr lang="en-US" sz="2400" b="1" dirty="0" smtClean="0">
                <a:latin typeface="Times New Roman" pitchFamily="18" charset="0"/>
                <a:cs typeface="Times New Roman" pitchFamily="18" charset="0"/>
              </a:rPr>
              <a:t>“ </a:t>
            </a:r>
            <a:r>
              <a:rPr lang="en-US" sz="2400" b="1" dirty="0" err="1">
                <a:latin typeface="Times New Roman" pitchFamily="18" charset="0"/>
                <a:cs typeface="Times New Roman" pitchFamily="18" charset="0"/>
              </a:rPr>
              <a:t>Chúng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em</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làm</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thương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nhân</a:t>
            </a:r>
            <a:r>
              <a:rPr lang="en-US" sz="2400" b="1" dirty="0">
                <a:latin typeface="Times New Roman" pitchFamily="18" charset="0"/>
                <a:cs typeface="Times New Roman" pitchFamily="18" charset="0"/>
              </a:rPr>
              <a:t>”</a:t>
            </a:r>
            <a:endParaRPr lang="en-US" sz="2400" dirty="0">
              <a:latin typeface="Times New Roman" pitchFamily="18" charset="0"/>
              <a:cs typeface="Times New Roman" pitchFamily="18" charset="0"/>
            </a:endParaRPr>
          </a:p>
          <a:p>
            <a:pPr algn="ct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Năm</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học</a:t>
            </a:r>
            <a:r>
              <a:rPr lang="en-US" sz="2400" b="1" dirty="0">
                <a:latin typeface="Times New Roman" pitchFamily="18" charset="0"/>
                <a:cs typeface="Times New Roman" pitchFamily="18" charset="0"/>
              </a:rPr>
              <a:t> </a:t>
            </a:r>
            <a:r>
              <a:rPr lang="en-US" sz="2400" b="1" dirty="0" smtClean="0">
                <a:latin typeface="Times New Roman" pitchFamily="18" charset="0"/>
                <a:cs typeface="Times New Roman" pitchFamily="18" charset="0"/>
              </a:rPr>
              <a:t>20     </a:t>
            </a:r>
            <a:r>
              <a:rPr lang="en-US" sz="2400" b="1" dirty="0">
                <a:latin typeface="Times New Roman" pitchFamily="18" charset="0"/>
                <a:cs typeface="Times New Roman" pitchFamily="18" charset="0"/>
              </a:rPr>
              <a:t>– </a:t>
            </a:r>
            <a:r>
              <a:rPr lang="en-US" sz="2400" b="1" dirty="0" smtClean="0">
                <a:latin typeface="Times New Roman" pitchFamily="18" charset="0"/>
                <a:cs typeface="Times New Roman" pitchFamily="18" charset="0"/>
              </a:rPr>
              <a:t>20  </a:t>
            </a:r>
          </a:p>
          <a:p>
            <a:pPr algn="ct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căn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cứ</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thực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kế</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hoạch</a:t>
            </a:r>
            <a:endParaRPr lang="en-US" sz="2400" dirty="0">
              <a:latin typeface="Times New Roman" pitchFamily="18" charset="0"/>
              <a:cs typeface="Times New Roman" pitchFamily="18" charset="0"/>
            </a:endParaRPr>
          </a:p>
          <a:p>
            <a:pPr algn="ctr"/>
            <a:r>
              <a:rPr lang="en-US" sz="2400" b="1" dirty="0" smtClean="0"/>
              <a:t>   </a:t>
            </a:r>
            <a:endParaRPr lang="en-US" sz="2400" dirty="0"/>
          </a:p>
        </p:txBody>
      </p:sp>
      <p:sp>
        <p:nvSpPr>
          <p:cNvPr id="8" name="Rectangle 7"/>
          <p:cNvSpPr/>
          <p:nvPr/>
        </p:nvSpPr>
        <p:spPr>
          <a:xfrm>
            <a:off x="927277" y="4888787"/>
            <a:ext cx="9360793" cy="1569660"/>
          </a:xfrm>
          <a:prstGeom prst="rect">
            <a:avLst/>
          </a:prstGeom>
        </p:spPr>
        <p:txBody>
          <a:bodyPr wrap="square">
            <a:spAutoFit/>
          </a:bodyPr>
          <a:lstStyle/>
          <a:p>
            <a:pPr algn="just"/>
            <a:r>
              <a:rPr lang="en-US" b="1" dirty="0" smtClean="0"/>
              <a:t>I</a:t>
            </a:r>
            <a:r>
              <a:rPr lang="en-US" sz="2400" dirty="0" smtClean="0"/>
              <a:t>. </a:t>
            </a:r>
            <a:r>
              <a:rPr lang="en-US" sz="2400" dirty="0" smtClean="0">
                <a:latin typeface="Times New Roman" pitchFamily="18" charset="0"/>
                <a:cs typeface="Times New Roman" pitchFamily="18" charset="0"/>
              </a:rPr>
              <a:t>MỤC ĐÍCH YÊU CẦU</a:t>
            </a:r>
          </a:p>
          <a:p>
            <a:pPr algn="just"/>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Mục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đích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chung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của</a:t>
            </a:r>
            <a:r>
              <a:rPr lang="en-US" sz="2400" dirty="0" smtClean="0">
                <a:latin typeface="Times New Roman" pitchFamily="18" charset="0"/>
                <a:cs typeface="Times New Roman" pitchFamily="18" charset="0"/>
              </a:rPr>
              <a:t> HĐTNST.</a:t>
            </a:r>
          </a:p>
          <a:p>
            <a:pPr algn="just"/>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Mục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đích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cụ</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thể</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của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chủ</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đề</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lựa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chọn</a:t>
            </a:r>
            <a:r>
              <a:rPr lang="en-US" sz="2400" dirty="0" smtClean="0">
                <a:latin typeface="Times New Roman" pitchFamily="18" charset="0"/>
                <a:cs typeface="Times New Roman" pitchFamily="18" charset="0"/>
              </a:rPr>
              <a:t> TNST.</a:t>
            </a:r>
          </a:p>
          <a:p>
            <a:pPr algn="just"/>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Huy</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động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những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nguồn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lực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nào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tham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gia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vào</a:t>
            </a:r>
            <a:r>
              <a:rPr lang="en-US" sz="2400" dirty="0" smtClean="0">
                <a:latin typeface="Times New Roman" pitchFamily="18" charset="0"/>
                <a:cs typeface="Times New Roman" pitchFamily="18" charset="0"/>
              </a:rPr>
              <a:t> HĐTNST.</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4170230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5" grpId="0"/>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818" y="0"/>
            <a:ext cx="10179556" cy="1571222"/>
          </a:xfrm>
        </p:spPr>
        <p:txBody>
          <a:bodyPr>
            <a:noAutofit/>
          </a:bodyPr>
          <a:lstStyle/>
          <a:p>
            <a:r>
              <a:rPr lang="en-US" sz="2000" b="1" dirty="0">
                <a:solidFill>
                  <a:schemeClr val="tx1"/>
                </a:solidFill>
                <a:latin typeface="Times New Roman" pitchFamily="18" charset="0"/>
                <a:cs typeface="Times New Roman" pitchFamily="18" charset="0"/>
              </a:rPr>
              <a:t>II. </a:t>
            </a:r>
            <a:r>
              <a:rPr lang="en-US" sz="2000" b="1" dirty="0" err="1">
                <a:solidFill>
                  <a:schemeClr val="tx1"/>
                </a:solidFill>
                <a:latin typeface="Times New Roman" pitchFamily="18" charset="0"/>
                <a:cs typeface="Times New Roman" pitchFamily="18" charset="0"/>
              </a:rPr>
              <a:t>Nội</a:t>
            </a:r>
            <a:r>
              <a:rPr lang="en-US" sz="2000" b="1" dirty="0">
                <a:solidFill>
                  <a:schemeClr val="tx1"/>
                </a:solidFill>
                <a:latin typeface="Times New Roman" pitchFamily="18" charset="0"/>
                <a:cs typeface="Times New Roman" pitchFamily="18" charset="0"/>
              </a:rPr>
              <a:t> dung :</a:t>
            </a:r>
            <a:r>
              <a:rPr lang="en-US" sz="2000" dirty="0">
                <a:solidFill>
                  <a:schemeClr val="tx1"/>
                </a:solidFill>
                <a:latin typeface="Times New Roman" pitchFamily="18" charset="0"/>
                <a:cs typeface="Times New Roman" pitchFamily="18" charset="0"/>
              </a:rPr>
              <a:t/>
            </a:r>
            <a:br>
              <a:rPr lang="en-US" sz="2000" dirty="0">
                <a:solidFill>
                  <a:schemeClr val="tx1"/>
                </a:solidFill>
                <a:latin typeface="Times New Roman" pitchFamily="18" charset="0"/>
                <a:cs typeface="Times New Roman" pitchFamily="18" charset="0"/>
              </a:rPr>
            </a:br>
            <a:r>
              <a:rPr lang="en-US" sz="2000" b="1" dirty="0">
                <a:solidFill>
                  <a:schemeClr val="tx1"/>
                </a:solidFill>
                <a:latin typeface="Times New Roman" pitchFamily="18" charset="0"/>
                <a:cs typeface="Times New Roman" pitchFamily="18" charset="0"/>
              </a:rPr>
              <a:t>       1. </a:t>
            </a:r>
            <a:r>
              <a:rPr lang="en-US" sz="2000" b="1" dirty="0" err="1">
                <a:solidFill>
                  <a:schemeClr val="tx1"/>
                </a:solidFill>
                <a:latin typeface="Times New Roman" pitchFamily="18" charset="0"/>
                <a:cs typeface="Times New Roman" pitchFamily="18" charset="0"/>
              </a:rPr>
              <a:t>Đối</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tượng</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tham</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gia</a:t>
            </a:r>
            <a:r>
              <a:rPr lang="en-US" sz="2000" dirty="0">
                <a:solidFill>
                  <a:schemeClr val="tx1"/>
                </a:solidFill>
                <a:latin typeface="Times New Roman" pitchFamily="18" charset="0"/>
                <a:cs typeface="Times New Roman" pitchFamily="18" charset="0"/>
              </a:rPr>
              <a:t> :</a:t>
            </a:r>
            <a:br>
              <a:rPr lang="en-US" sz="2000" dirty="0">
                <a:solidFill>
                  <a:schemeClr val="tx1"/>
                </a:solidFill>
                <a:latin typeface="Times New Roman" pitchFamily="18" charset="0"/>
                <a:cs typeface="Times New Roman" pitchFamily="18" charset="0"/>
              </a:rPr>
            </a:br>
            <a:r>
              <a:rPr lang="en-US" sz="2000" dirty="0">
                <a:solidFill>
                  <a:schemeClr val="tx1"/>
                </a:solidFill>
                <a:latin typeface="Times New Roman" pitchFamily="18" charset="0"/>
                <a:cs typeface="Times New Roman" pitchFamily="18" charset="0"/>
              </a:rPr>
              <a:t>       </a:t>
            </a:r>
            <a:r>
              <a:rPr lang="en-US" sz="2000" b="1" dirty="0" smtClean="0">
                <a:solidFill>
                  <a:schemeClr val="tx1"/>
                </a:solidFill>
                <a:latin typeface="Times New Roman" pitchFamily="18" charset="0"/>
                <a:cs typeface="Times New Roman" pitchFamily="18" charset="0"/>
              </a:rPr>
              <a:t>2</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Thời</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gian</a:t>
            </a:r>
            <a:r>
              <a:rPr lang="en-US" sz="2000" dirty="0">
                <a:solidFill>
                  <a:schemeClr val="tx1"/>
                </a:solidFill>
                <a:latin typeface="Times New Roman" pitchFamily="18" charset="0"/>
                <a:cs typeface="Times New Roman" pitchFamily="18" charset="0"/>
              </a:rPr>
              <a:t> : </a:t>
            </a:r>
            <a:r>
              <a:rPr lang="en-US" sz="2000" dirty="0" smtClean="0">
                <a:solidFill>
                  <a:schemeClr val="tx1"/>
                </a:solidFill>
                <a:latin typeface="Times New Roman" pitchFamily="18" charset="0"/>
                <a:cs typeface="Times New Roman" pitchFamily="18" charset="0"/>
              </a:rPr>
              <a:t/>
            </a:r>
            <a:br>
              <a:rPr lang="en-US" sz="2000" dirty="0" smtClean="0">
                <a:solidFill>
                  <a:schemeClr val="tx1"/>
                </a:solidFill>
                <a:latin typeface="Times New Roman" pitchFamily="18" charset="0"/>
                <a:cs typeface="Times New Roman" pitchFamily="18" charset="0"/>
              </a:rPr>
            </a:br>
            <a:r>
              <a:rPr lang="en-US" sz="2000" dirty="0">
                <a:solidFill>
                  <a:schemeClr val="tx1"/>
                </a:solidFill>
                <a:latin typeface="Times New Roman" pitchFamily="18" charset="0"/>
                <a:cs typeface="Times New Roman" pitchFamily="18" charset="0"/>
              </a:rPr>
              <a:t>    </a:t>
            </a:r>
            <a:r>
              <a:rPr lang="en-US" sz="2000" dirty="0" smtClean="0">
                <a:solidFill>
                  <a:schemeClr val="tx1"/>
                </a:solidFill>
                <a:latin typeface="Times New Roman" pitchFamily="18" charset="0"/>
                <a:cs typeface="Times New Roman" pitchFamily="18" charset="0"/>
              </a:rPr>
              <a:t>  </a:t>
            </a:r>
            <a:r>
              <a:rPr lang="en-US" sz="2000" dirty="0">
                <a:solidFill>
                  <a:schemeClr val="tx1"/>
                </a:solidFill>
                <a:latin typeface="Times New Roman" pitchFamily="18" charset="0"/>
                <a:cs typeface="Times New Roman" pitchFamily="18" charset="0"/>
              </a:rPr>
              <a:t> </a:t>
            </a:r>
            <a:r>
              <a:rPr lang="en-US" sz="2000" b="1" dirty="0">
                <a:solidFill>
                  <a:schemeClr val="tx1"/>
                </a:solidFill>
                <a:latin typeface="Times New Roman" pitchFamily="18" charset="0"/>
                <a:cs typeface="Times New Roman" pitchFamily="18" charset="0"/>
              </a:rPr>
              <a:t>3.</a:t>
            </a:r>
            <a:r>
              <a:rPr lang="en-US" sz="2000"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Nội</a:t>
            </a:r>
            <a:r>
              <a:rPr lang="en-US" sz="2000" b="1" dirty="0">
                <a:solidFill>
                  <a:schemeClr val="tx1"/>
                </a:solidFill>
                <a:latin typeface="Times New Roman" pitchFamily="18" charset="0"/>
                <a:cs typeface="Times New Roman" pitchFamily="18" charset="0"/>
              </a:rPr>
              <a:t> </a:t>
            </a:r>
            <a:r>
              <a:rPr lang="en-US" sz="2000" b="1" dirty="0" smtClean="0">
                <a:solidFill>
                  <a:schemeClr val="tx1"/>
                </a:solidFill>
                <a:latin typeface="Times New Roman" pitchFamily="18" charset="0"/>
                <a:cs typeface="Times New Roman" pitchFamily="18" charset="0"/>
              </a:rPr>
              <a:t>dung- </a:t>
            </a:r>
            <a:r>
              <a:rPr lang="en-US" sz="2000" b="1" dirty="0" err="1" smtClean="0">
                <a:solidFill>
                  <a:schemeClr val="tx1"/>
                </a:solidFill>
                <a:latin typeface="Times New Roman" pitchFamily="18" charset="0"/>
                <a:cs typeface="Times New Roman" pitchFamily="18" charset="0"/>
              </a:rPr>
              <a:t>yêu</a:t>
            </a:r>
            <a:r>
              <a:rPr lang="en-US" sz="2000" b="1" dirty="0" smtClean="0">
                <a:solidFill>
                  <a:schemeClr val="tx1"/>
                </a:solidFill>
                <a:latin typeface="Times New Roman" pitchFamily="18" charset="0"/>
                <a:cs typeface="Times New Roman" pitchFamily="18" charset="0"/>
              </a:rPr>
              <a:t> </a:t>
            </a:r>
            <a:r>
              <a:rPr lang="en-US" sz="2000" b="1" dirty="0" err="1" smtClean="0">
                <a:solidFill>
                  <a:schemeClr val="tx1"/>
                </a:solidFill>
                <a:latin typeface="Times New Roman" pitchFamily="18" charset="0"/>
                <a:cs typeface="Times New Roman" pitchFamily="18" charset="0"/>
              </a:rPr>
              <a:t>cầu</a:t>
            </a:r>
            <a:r>
              <a:rPr lang="en-US" sz="2000" b="1" dirty="0" smtClean="0">
                <a:solidFill>
                  <a:schemeClr val="tx1"/>
                </a:solidFill>
                <a:latin typeface="Times New Roman" pitchFamily="18" charset="0"/>
                <a:cs typeface="Times New Roman" pitchFamily="18" charset="0"/>
              </a:rPr>
              <a:t>:</a:t>
            </a:r>
            <a:endParaRPr lang="en-US" sz="2000" dirty="0">
              <a:solidFill>
                <a:schemeClr val="tx1"/>
              </a:solidFill>
              <a:latin typeface="Times New Roman" pitchFamily="18" charset="0"/>
              <a:cs typeface="Times New Roman" pitchFamily="18" charset="0"/>
            </a:endParaRPr>
          </a:p>
        </p:txBody>
      </p:sp>
      <p:sp>
        <p:nvSpPr>
          <p:cNvPr id="3" name="Content Placeholder 2"/>
          <p:cNvSpPr>
            <a:spLocks noGrp="1"/>
          </p:cNvSpPr>
          <p:nvPr>
            <p:ph idx="1"/>
          </p:nvPr>
        </p:nvSpPr>
        <p:spPr>
          <a:xfrm>
            <a:off x="386366" y="1390919"/>
            <a:ext cx="11367750" cy="2884867"/>
          </a:xfrm>
          <a:solidFill>
            <a:schemeClr val="accent1">
              <a:lumMod val="20000"/>
              <a:lumOff val="80000"/>
            </a:schemeClr>
          </a:solidFill>
        </p:spPr>
        <p:txBody>
          <a:bodyPr>
            <a:normAutofit fontScale="77500" lnSpcReduction="20000"/>
          </a:bodyPr>
          <a:lstStyle/>
          <a:p>
            <a:r>
              <a:rPr lang="en-US" b="1" dirty="0"/>
              <a:t>     </a:t>
            </a:r>
            <a:r>
              <a:rPr lang="en-US" sz="2900" b="1" dirty="0" err="1" smtClean="0">
                <a:latin typeface="Times New Roman" pitchFamily="18" charset="0"/>
                <a:cs typeface="Times New Roman" pitchFamily="18" charset="0"/>
              </a:rPr>
              <a:t>Tổ</a:t>
            </a:r>
            <a:r>
              <a:rPr lang="en-US" sz="2900" b="1" dirty="0" smtClean="0">
                <a:latin typeface="Times New Roman" pitchFamily="18" charset="0"/>
                <a:cs typeface="Times New Roman" pitchFamily="18" charset="0"/>
              </a:rPr>
              <a:t> </a:t>
            </a:r>
            <a:r>
              <a:rPr lang="en-US" sz="2900" b="1" dirty="0" err="1">
                <a:latin typeface="Times New Roman" pitchFamily="18" charset="0"/>
                <a:cs typeface="Times New Roman" pitchFamily="18" charset="0"/>
              </a:rPr>
              <a:t>chức</a:t>
            </a:r>
            <a:r>
              <a:rPr lang="en-US" sz="2900" b="1" dirty="0">
                <a:latin typeface="Times New Roman" pitchFamily="18" charset="0"/>
                <a:cs typeface="Times New Roman" pitchFamily="18" charset="0"/>
              </a:rPr>
              <a:t> : </a:t>
            </a:r>
            <a:r>
              <a:rPr lang="en-US" sz="2900" b="1" dirty="0" err="1">
                <a:latin typeface="Times New Roman" pitchFamily="18" charset="0"/>
                <a:cs typeface="Times New Roman" pitchFamily="18" charset="0"/>
              </a:rPr>
              <a:t>Hội</a:t>
            </a:r>
            <a:r>
              <a:rPr lang="en-US" sz="2900" b="1" dirty="0">
                <a:latin typeface="Times New Roman" pitchFamily="18" charset="0"/>
                <a:cs typeface="Times New Roman" pitchFamily="18" charset="0"/>
              </a:rPr>
              <a:t> </a:t>
            </a:r>
            <a:r>
              <a:rPr lang="en-US" sz="2900" b="1" dirty="0" err="1" smtClean="0">
                <a:latin typeface="Times New Roman" pitchFamily="18" charset="0"/>
                <a:cs typeface="Times New Roman" pitchFamily="18" charset="0"/>
              </a:rPr>
              <a:t>chợ</a:t>
            </a:r>
            <a:endParaRPr lang="en-US" sz="2900" dirty="0">
              <a:latin typeface="Times New Roman" pitchFamily="18" charset="0"/>
              <a:cs typeface="Times New Roman" pitchFamily="18" charset="0"/>
            </a:endParaRPr>
          </a:p>
          <a:p>
            <a:r>
              <a:rPr lang="en-US" sz="2900" dirty="0">
                <a:latin typeface="Times New Roman" pitchFamily="18" charset="0"/>
                <a:cs typeface="Times New Roman" pitchFamily="18" charset="0"/>
              </a:rPr>
              <a:t>      </a:t>
            </a:r>
            <a:r>
              <a:rPr lang="en-US" sz="2900" dirty="0" smtClean="0">
                <a:latin typeface="Times New Roman" pitchFamily="18" charset="0"/>
                <a:cs typeface="Times New Roman" pitchFamily="18" charset="0"/>
              </a:rPr>
              <a:t>- </a:t>
            </a:r>
            <a:r>
              <a:rPr lang="en-US" sz="2900" b="1" dirty="0" err="1" smtClean="0">
                <a:latin typeface="Times New Roman" pitchFamily="18" charset="0"/>
                <a:cs typeface="Times New Roman" pitchFamily="18" charset="0"/>
              </a:rPr>
              <a:t>Nội</a:t>
            </a:r>
            <a:r>
              <a:rPr lang="en-US" sz="2900" b="1" dirty="0" smtClean="0">
                <a:latin typeface="Times New Roman" pitchFamily="18" charset="0"/>
                <a:cs typeface="Times New Roman" pitchFamily="18" charset="0"/>
              </a:rPr>
              <a:t> dung</a:t>
            </a:r>
            <a:r>
              <a:rPr lang="en-US" sz="2900" dirty="0" smtClean="0">
                <a:latin typeface="Times New Roman" pitchFamily="18" charset="0"/>
                <a:cs typeface="Times New Roman" pitchFamily="18" charset="0"/>
              </a:rPr>
              <a:t>:  </a:t>
            </a:r>
            <a:r>
              <a:rPr lang="en-US" sz="2900" dirty="0" err="1">
                <a:solidFill>
                  <a:schemeClr val="tx1"/>
                </a:solidFill>
                <a:latin typeface="Times New Roman" pitchFamily="18" charset="0"/>
                <a:cs typeface="Times New Roman" pitchFamily="18" charset="0"/>
              </a:rPr>
              <a:t>Cả</a:t>
            </a:r>
            <a:r>
              <a:rPr lang="en-US" sz="2900" dirty="0">
                <a:solidFill>
                  <a:schemeClr val="tx1"/>
                </a:solidFill>
                <a:latin typeface="Times New Roman" pitchFamily="18" charset="0"/>
                <a:cs typeface="Times New Roman" pitchFamily="18" charset="0"/>
              </a:rPr>
              <a:t> </a:t>
            </a:r>
            <a:r>
              <a:rPr lang="en-US" sz="2900" dirty="0" err="1">
                <a:solidFill>
                  <a:schemeClr val="tx1"/>
                </a:solidFill>
                <a:latin typeface="Times New Roman" pitchFamily="18" charset="0"/>
                <a:cs typeface="Times New Roman" pitchFamily="18" charset="0"/>
              </a:rPr>
              <a:t>lớp</a:t>
            </a:r>
            <a:r>
              <a:rPr lang="en-US" sz="2900" dirty="0">
                <a:solidFill>
                  <a:schemeClr val="tx1"/>
                </a:solidFill>
                <a:latin typeface="Times New Roman" pitchFamily="18" charset="0"/>
                <a:cs typeface="Times New Roman" pitchFamily="18" charset="0"/>
              </a:rPr>
              <a:t> </a:t>
            </a:r>
            <a:r>
              <a:rPr lang="en-US" sz="2900" dirty="0" err="1">
                <a:solidFill>
                  <a:schemeClr val="tx1"/>
                </a:solidFill>
                <a:latin typeface="Times New Roman" pitchFamily="18" charset="0"/>
                <a:cs typeface="Times New Roman" pitchFamily="18" charset="0"/>
              </a:rPr>
              <a:t>tổ</a:t>
            </a:r>
            <a:r>
              <a:rPr lang="en-US" sz="2900" dirty="0">
                <a:solidFill>
                  <a:schemeClr val="tx1"/>
                </a:solidFill>
                <a:latin typeface="Times New Roman" pitchFamily="18" charset="0"/>
                <a:cs typeface="Times New Roman" pitchFamily="18" charset="0"/>
              </a:rPr>
              <a:t> </a:t>
            </a:r>
            <a:r>
              <a:rPr lang="en-US" sz="2900" dirty="0" err="1">
                <a:solidFill>
                  <a:schemeClr val="tx1"/>
                </a:solidFill>
                <a:latin typeface="Times New Roman" pitchFamily="18" charset="0"/>
                <a:cs typeface="Times New Roman" pitchFamily="18" charset="0"/>
              </a:rPr>
              <a:t>chức</a:t>
            </a:r>
            <a:r>
              <a:rPr lang="en-US" sz="2900" dirty="0">
                <a:solidFill>
                  <a:schemeClr val="tx1"/>
                </a:solidFill>
                <a:latin typeface="Times New Roman" pitchFamily="18" charset="0"/>
                <a:cs typeface="Times New Roman" pitchFamily="18" charset="0"/>
              </a:rPr>
              <a:t> </a:t>
            </a:r>
            <a:r>
              <a:rPr lang="en-US" sz="2900" dirty="0" err="1">
                <a:solidFill>
                  <a:schemeClr val="tx1"/>
                </a:solidFill>
                <a:latin typeface="Times New Roman" pitchFamily="18" charset="0"/>
                <a:cs typeface="Times New Roman" pitchFamily="18" charset="0"/>
              </a:rPr>
              <a:t>một</a:t>
            </a:r>
            <a:r>
              <a:rPr lang="en-US" sz="2900" dirty="0">
                <a:solidFill>
                  <a:schemeClr val="tx1"/>
                </a:solidFill>
                <a:latin typeface="Times New Roman" pitchFamily="18" charset="0"/>
                <a:cs typeface="Times New Roman" pitchFamily="18" charset="0"/>
              </a:rPr>
              <a:t> </a:t>
            </a:r>
            <a:r>
              <a:rPr lang="en-US" sz="2900" dirty="0" err="1">
                <a:solidFill>
                  <a:schemeClr val="tx1"/>
                </a:solidFill>
                <a:latin typeface="Times New Roman" pitchFamily="18" charset="0"/>
                <a:cs typeface="Times New Roman" pitchFamily="18" charset="0"/>
              </a:rPr>
              <a:t>gian</a:t>
            </a:r>
            <a:r>
              <a:rPr lang="en-US" sz="2900" dirty="0">
                <a:solidFill>
                  <a:schemeClr val="tx1"/>
                </a:solidFill>
                <a:latin typeface="Times New Roman" pitchFamily="18" charset="0"/>
                <a:cs typeface="Times New Roman" pitchFamily="18" charset="0"/>
              </a:rPr>
              <a:t> </a:t>
            </a:r>
            <a:r>
              <a:rPr lang="en-US" sz="2900" dirty="0" err="1">
                <a:solidFill>
                  <a:schemeClr val="tx1"/>
                </a:solidFill>
                <a:latin typeface="Times New Roman" pitchFamily="18" charset="0"/>
                <a:cs typeface="Times New Roman" pitchFamily="18" charset="0"/>
              </a:rPr>
              <a:t>hàng</a:t>
            </a:r>
            <a:r>
              <a:rPr lang="en-US" sz="2900" dirty="0">
                <a:solidFill>
                  <a:schemeClr val="tx1"/>
                </a:solidFill>
                <a:latin typeface="Times New Roman" pitchFamily="18" charset="0"/>
                <a:cs typeface="Times New Roman" pitchFamily="18" charset="0"/>
              </a:rPr>
              <a:t> </a:t>
            </a:r>
            <a:r>
              <a:rPr lang="en-US" sz="2900" dirty="0" err="1">
                <a:solidFill>
                  <a:schemeClr val="tx1"/>
                </a:solidFill>
                <a:latin typeface="Times New Roman" pitchFamily="18" charset="0"/>
                <a:cs typeface="Times New Roman" pitchFamily="18" charset="0"/>
              </a:rPr>
              <a:t>trưng</a:t>
            </a:r>
            <a:r>
              <a:rPr lang="en-US" sz="2900" dirty="0">
                <a:solidFill>
                  <a:schemeClr val="tx1"/>
                </a:solidFill>
                <a:latin typeface="Times New Roman" pitchFamily="18" charset="0"/>
                <a:cs typeface="Times New Roman" pitchFamily="18" charset="0"/>
              </a:rPr>
              <a:t> </a:t>
            </a:r>
            <a:r>
              <a:rPr lang="en-US" sz="2900" dirty="0" err="1">
                <a:solidFill>
                  <a:schemeClr val="tx1"/>
                </a:solidFill>
                <a:latin typeface="Times New Roman" pitchFamily="18" charset="0"/>
                <a:cs typeface="Times New Roman" pitchFamily="18" charset="0"/>
              </a:rPr>
              <a:t>bày</a:t>
            </a:r>
            <a:r>
              <a:rPr lang="en-US" sz="2900" dirty="0">
                <a:solidFill>
                  <a:schemeClr val="tx1"/>
                </a:solidFill>
                <a:latin typeface="Times New Roman" pitchFamily="18" charset="0"/>
                <a:cs typeface="Times New Roman" pitchFamily="18" charset="0"/>
              </a:rPr>
              <a:t>:  </a:t>
            </a:r>
            <a:r>
              <a:rPr lang="en-US" sz="2900" dirty="0" err="1">
                <a:solidFill>
                  <a:schemeClr val="tx1"/>
                </a:solidFill>
                <a:latin typeface="Times New Roman" pitchFamily="18" charset="0"/>
                <a:cs typeface="Times New Roman" pitchFamily="18" charset="0"/>
              </a:rPr>
              <a:t>Đồ</a:t>
            </a:r>
            <a:r>
              <a:rPr lang="en-US" sz="2900" dirty="0">
                <a:solidFill>
                  <a:schemeClr val="tx1"/>
                </a:solidFill>
                <a:latin typeface="Times New Roman" pitchFamily="18" charset="0"/>
                <a:cs typeface="Times New Roman" pitchFamily="18" charset="0"/>
              </a:rPr>
              <a:t> </a:t>
            </a:r>
            <a:r>
              <a:rPr lang="en-US" sz="2900" dirty="0" err="1">
                <a:solidFill>
                  <a:schemeClr val="tx1"/>
                </a:solidFill>
                <a:latin typeface="Times New Roman" pitchFamily="18" charset="0"/>
                <a:cs typeface="Times New Roman" pitchFamily="18" charset="0"/>
              </a:rPr>
              <a:t>dùng</a:t>
            </a:r>
            <a:r>
              <a:rPr lang="en-US" sz="2900" dirty="0">
                <a:solidFill>
                  <a:schemeClr val="tx1"/>
                </a:solidFill>
                <a:latin typeface="Times New Roman" pitchFamily="18" charset="0"/>
                <a:cs typeface="Times New Roman" pitchFamily="18" charset="0"/>
              </a:rPr>
              <a:t> </a:t>
            </a:r>
            <a:r>
              <a:rPr lang="en-US" sz="2900" dirty="0" err="1">
                <a:solidFill>
                  <a:schemeClr val="tx1"/>
                </a:solidFill>
                <a:latin typeface="Times New Roman" pitchFamily="18" charset="0"/>
                <a:cs typeface="Times New Roman" pitchFamily="18" charset="0"/>
              </a:rPr>
              <a:t>học</a:t>
            </a:r>
            <a:r>
              <a:rPr lang="en-US" sz="2900" dirty="0">
                <a:solidFill>
                  <a:schemeClr val="tx1"/>
                </a:solidFill>
                <a:latin typeface="Times New Roman" pitchFamily="18" charset="0"/>
                <a:cs typeface="Times New Roman" pitchFamily="18" charset="0"/>
              </a:rPr>
              <a:t> </a:t>
            </a:r>
            <a:r>
              <a:rPr lang="en-US" sz="2900" dirty="0" err="1">
                <a:solidFill>
                  <a:schemeClr val="tx1"/>
                </a:solidFill>
                <a:latin typeface="Times New Roman" pitchFamily="18" charset="0"/>
                <a:cs typeface="Times New Roman" pitchFamily="18" charset="0"/>
              </a:rPr>
              <a:t>tập</a:t>
            </a:r>
            <a:r>
              <a:rPr lang="en-US" sz="2900" dirty="0">
                <a:solidFill>
                  <a:schemeClr val="tx1"/>
                </a:solidFill>
                <a:latin typeface="Times New Roman" pitchFamily="18" charset="0"/>
                <a:cs typeface="Times New Roman" pitchFamily="18" charset="0"/>
              </a:rPr>
              <a:t>, </a:t>
            </a:r>
            <a:r>
              <a:rPr lang="en-US" sz="2900" dirty="0" err="1">
                <a:solidFill>
                  <a:schemeClr val="tx1"/>
                </a:solidFill>
                <a:latin typeface="Times New Roman" pitchFamily="18" charset="0"/>
                <a:cs typeface="Times New Roman" pitchFamily="18" charset="0"/>
              </a:rPr>
              <a:t>đồ</a:t>
            </a:r>
            <a:r>
              <a:rPr lang="en-US" sz="2900" dirty="0">
                <a:solidFill>
                  <a:schemeClr val="tx1"/>
                </a:solidFill>
                <a:latin typeface="Times New Roman" pitchFamily="18" charset="0"/>
                <a:cs typeface="Times New Roman" pitchFamily="18" charset="0"/>
              </a:rPr>
              <a:t> </a:t>
            </a:r>
            <a:r>
              <a:rPr lang="en-US" sz="2900" dirty="0" err="1">
                <a:solidFill>
                  <a:schemeClr val="tx1"/>
                </a:solidFill>
                <a:latin typeface="Times New Roman" pitchFamily="18" charset="0"/>
                <a:cs typeface="Times New Roman" pitchFamily="18" charset="0"/>
              </a:rPr>
              <a:t>ăn</a:t>
            </a:r>
            <a:r>
              <a:rPr lang="en-US" sz="2900" dirty="0">
                <a:solidFill>
                  <a:schemeClr val="tx1"/>
                </a:solidFill>
                <a:latin typeface="Times New Roman" pitchFamily="18" charset="0"/>
                <a:cs typeface="Times New Roman" pitchFamily="18" charset="0"/>
              </a:rPr>
              <a:t>, </a:t>
            </a:r>
            <a:r>
              <a:rPr lang="en-US" sz="2900" dirty="0" err="1">
                <a:solidFill>
                  <a:schemeClr val="tx1"/>
                </a:solidFill>
                <a:latin typeface="Times New Roman" pitchFamily="18" charset="0"/>
                <a:cs typeface="Times New Roman" pitchFamily="18" charset="0"/>
              </a:rPr>
              <a:t>đồ</a:t>
            </a:r>
            <a:r>
              <a:rPr lang="en-US" sz="2900" dirty="0">
                <a:solidFill>
                  <a:schemeClr val="tx1"/>
                </a:solidFill>
                <a:latin typeface="Times New Roman" pitchFamily="18" charset="0"/>
                <a:cs typeface="Times New Roman" pitchFamily="18" charset="0"/>
              </a:rPr>
              <a:t> </a:t>
            </a:r>
            <a:r>
              <a:rPr lang="en-US" sz="2900" dirty="0" err="1">
                <a:solidFill>
                  <a:schemeClr val="tx1"/>
                </a:solidFill>
                <a:latin typeface="Times New Roman" pitchFamily="18" charset="0"/>
                <a:cs typeface="Times New Roman" pitchFamily="18" charset="0"/>
              </a:rPr>
              <a:t>uống</a:t>
            </a:r>
            <a:r>
              <a:rPr lang="en-US" sz="2900" dirty="0">
                <a:solidFill>
                  <a:schemeClr val="tx1"/>
                </a:solidFill>
                <a:latin typeface="Times New Roman" pitchFamily="18" charset="0"/>
                <a:cs typeface="Times New Roman" pitchFamily="18" charset="0"/>
              </a:rPr>
              <a:t>, </a:t>
            </a:r>
            <a:r>
              <a:rPr lang="en-US" sz="2900" dirty="0" err="1">
                <a:solidFill>
                  <a:schemeClr val="tx1"/>
                </a:solidFill>
                <a:latin typeface="Times New Roman" pitchFamily="18" charset="0"/>
                <a:cs typeface="Times New Roman" pitchFamily="18" charset="0"/>
              </a:rPr>
              <a:t>đồ</a:t>
            </a:r>
            <a:r>
              <a:rPr lang="en-US" sz="2900" dirty="0">
                <a:solidFill>
                  <a:schemeClr val="tx1"/>
                </a:solidFill>
                <a:latin typeface="Times New Roman" pitchFamily="18" charset="0"/>
                <a:cs typeface="Times New Roman" pitchFamily="18" charset="0"/>
              </a:rPr>
              <a:t> </a:t>
            </a:r>
            <a:r>
              <a:rPr lang="en-US" sz="2900" dirty="0" err="1">
                <a:solidFill>
                  <a:schemeClr val="tx1"/>
                </a:solidFill>
                <a:latin typeface="Times New Roman" pitchFamily="18" charset="0"/>
                <a:cs typeface="Times New Roman" pitchFamily="18" charset="0"/>
              </a:rPr>
              <a:t>lưu</a:t>
            </a:r>
            <a:r>
              <a:rPr lang="en-US" sz="2900" dirty="0">
                <a:solidFill>
                  <a:schemeClr val="tx1"/>
                </a:solidFill>
                <a:latin typeface="Times New Roman" pitchFamily="18" charset="0"/>
                <a:cs typeface="Times New Roman" pitchFamily="18" charset="0"/>
              </a:rPr>
              <a:t> </a:t>
            </a:r>
            <a:r>
              <a:rPr lang="en-US" sz="2900" dirty="0" err="1">
                <a:solidFill>
                  <a:schemeClr val="tx1"/>
                </a:solidFill>
                <a:latin typeface="Times New Roman" pitchFamily="18" charset="0"/>
                <a:cs typeface="Times New Roman" pitchFamily="18" charset="0"/>
              </a:rPr>
              <a:t>niệm</a:t>
            </a:r>
            <a:r>
              <a:rPr lang="en-US" sz="2900" dirty="0">
                <a:solidFill>
                  <a:schemeClr val="tx1"/>
                </a:solidFill>
                <a:latin typeface="Times New Roman" pitchFamily="18" charset="0"/>
                <a:cs typeface="Times New Roman" pitchFamily="18" charset="0"/>
              </a:rPr>
              <a:t>, </a:t>
            </a:r>
            <a:r>
              <a:rPr lang="en-US" sz="2900" dirty="0" err="1">
                <a:solidFill>
                  <a:schemeClr val="tx1"/>
                </a:solidFill>
                <a:latin typeface="Times New Roman" pitchFamily="18" charset="0"/>
                <a:cs typeface="Times New Roman" pitchFamily="18" charset="0"/>
              </a:rPr>
              <a:t>đồ</a:t>
            </a:r>
            <a:r>
              <a:rPr lang="en-US" sz="2900" dirty="0">
                <a:solidFill>
                  <a:schemeClr val="tx1"/>
                </a:solidFill>
                <a:latin typeface="Times New Roman" pitchFamily="18" charset="0"/>
                <a:cs typeface="Times New Roman" pitchFamily="18" charset="0"/>
              </a:rPr>
              <a:t> </a:t>
            </a:r>
            <a:r>
              <a:rPr lang="en-US" sz="2900" dirty="0" err="1">
                <a:solidFill>
                  <a:schemeClr val="tx1"/>
                </a:solidFill>
                <a:latin typeface="Times New Roman" pitchFamily="18" charset="0"/>
                <a:cs typeface="Times New Roman" pitchFamily="18" charset="0"/>
              </a:rPr>
              <a:t>chơi</a:t>
            </a:r>
            <a:r>
              <a:rPr lang="en-US" sz="2900" dirty="0">
                <a:solidFill>
                  <a:schemeClr val="tx1"/>
                </a:solidFill>
                <a:latin typeface="Times New Roman" pitchFamily="18" charset="0"/>
                <a:cs typeface="Times New Roman" pitchFamily="18" charset="0"/>
              </a:rPr>
              <a:t>, </a:t>
            </a:r>
            <a:r>
              <a:rPr lang="en-US" sz="2900" dirty="0" err="1">
                <a:solidFill>
                  <a:schemeClr val="tx1"/>
                </a:solidFill>
                <a:latin typeface="Times New Roman" pitchFamily="18" charset="0"/>
                <a:cs typeface="Times New Roman" pitchFamily="18" charset="0"/>
              </a:rPr>
              <a:t>nông</a:t>
            </a:r>
            <a:r>
              <a:rPr lang="en-US" sz="2900" dirty="0">
                <a:solidFill>
                  <a:schemeClr val="tx1"/>
                </a:solidFill>
                <a:latin typeface="Times New Roman" pitchFamily="18" charset="0"/>
                <a:cs typeface="Times New Roman" pitchFamily="18" charset="0"/>
              </a:rPr>
              <a:t> </a:t>
            </a:r>
            <a:r>
              <a:rPr lang="en-US" sz="2900" dirty="0" err="1">
                <a:solidFill>
                  <a:schemeClr val="tx1"/>
                </a:solidFill>
                <a:latin typeface="Times New Roman" pitchFamily="18" charset="0"/>
                <a:cs typeface="Times New Roman" pitchFamily="18" charset="0"/>
              </a:rPr>
              <a:t>sản</a:t>
            </a:r>
            <a:r>
              <a:rPr lang="en-US" sz="2900" dirty="0">
                <a:solidFill>
                  <a:schemeClr val="tx1"/>
                </a:solidFill>
                <a:latin typeface="Times New Roman" pitchFamily="18" charset="0"/>
                <a:cs typeface="Times New Roman" pitchFamily="18" charset="0"/>
              </a:rPr>
              <a:t>, </a:t>
            </a:r>
            <a:r>
              <a:rPr lang="en-US" sz="2900" dirty="0" err="1">
                <a:solidFill>
                  <a:schemeClr val="tx1"/>
                </a:solidFill>
                <a:latin typeface="Times New Roman" pitchFamily="18" charset="0"/>
                <a:cs typeface="Times New Roman" pitchFamily="18" charset="0"/>
              </a:rPr>
              <a:t>hải</a:t>
            </a:r>
            <a:r>
              <a:rPr lang="en-US" sz="2900" dirty="0">
                <a:solidFill>
                  <a:schemeClr val="tx1"/>
                </a:solidFill>
                <a:latin typeface="Times New Roman" pitchFamily="18" charset="0"/>
                <a:cs typeface="Times New Roman" pitchFamily="18" charset="0"/>
              </a:rPr>
              <a:t> </a:t>
            </a:r>
            <a:r>
              <a:rPr lang="en-US" sz="2900" dirty="0" err="1">
                <a:solidFill>
                  <a:schemeClr val="tx1"/>
                </a:solidFill>
                <a:latin typeface="Times New Roman" pitchFamily="18" charset="0"/>
                <a:cs typeface="Times New Roman" pitchFamily="18" charset="0"/>
              </a:rPr>
              <a:t>sản</a:t>
            </a:r>
            <a:r>
              <a:rPr lang="en-US" sz="2900" dirty="0">
                <a:solidFill>
                  <a:schemeClr val="tx1"/>
                </a:solidFill>
                <a:latin typeface="Times New Roman" pitchFamily="18" charset="0"/>
                <a:cs typeface="Times New Roman" pitchFamily="18" charset="0"/>
              </a:rPr>
              <a:t>, </a:t>
            </a:r>
            <a:r>
              <a:rPr lang="en-US" sz="2900" dirty="0" err="1">
                <a:solidFill>
                  <a:schemeClr val="tx1"/>
                </a:solidFill>
                <a:latin typeface="Times New Roman" pitchFamily="18" charset="0"/>
                <a:cs typeface="Times New Roman" pitchFamily="18" charset="0"/>
              </a:rPr>
              <a:t>sách</a:t>
            </a:r>
            <a:r>
              <a:rPr lang="en-US" sz="2900" dirty="0">
                <a:solidFill>
                  <a:schemeClr val="tx1"/>
                </a:solidFill>
                <a:latin typeface="Times New Roman" pitchFamily="18" charset="0"/>
                <a:cs typeface="Times New Roman" pitchFamily="18" charset="0"/>
              </a:rPr>
              <a:t> </a:t>
            </a:r>
            <a:r>
              <a:rPr lang="en-US" sz="2900" dirty="0" err="1">
                <a:solidFill>
                  <a:schemeClr val="tx1"/>
                </a:solidFill>
                <a:latin typeface="Times New Roman" pitchFamily="18" charset="0"/>
                <a:cs typeface="Times New Roman" pitchFamily="18" charset="0"/>
              </a:rPr>
              <a:t>báo</a:t>
            </a:r>
            <a:r>
              <a:rPr lang="en-US" sz="2900" dirty="0">
                <a:solidFill>
                  <a:schemeClr val="tx1"/>
                </a:solidFill>
                <a:latin typeface="Times New Roman" pitchFamily="18" charset="0"/>
                <a:cs typeface="Times New Roman" pitchFamily="18" charset="0"/>
              </a:rPr>
              <a:t> </a:t>
            </a:r>
            <a:r>
              <a:rPr lang="en-US" sz="2900" dirty="0" err="1">
                <a:solidFill>
                  <a:schemeClr val="tx1"/>
                </a:solidFill>
                <a:latin typeface="Times New Roman" pitchFamily="18" charset="0"/>
                <a:cs typeface="Times New Roman" pitchFamily="18" charset="0"/>
              </a:rPr>
              <a:t>truyện</a:t>
            </a:r>
            <a:r>
              <a:rPr lang="en-US" sz="2900" dirty="0">
                <a:solidFill>
                  <a:schemeClr val="tx1"/>
                </a:solidFill>
                <a:latin typeface="Times New Roman" pitchFamily="18" charset="0"/>
                <a:cs typeface="Times New Roman" pitchFamily="18" charset="0"/>
              </a:rPr>
              <a:t>, </a:t>
            </a:r>
            <a:r>
              <a:rPr lang="en-US" sz="2900" dirty="0" err="1">
                <a:solidFill>
                  <a:schemeClr val="tx1"/>
                </a:solidFill>
                <a:latin typeface="Times New Roman" pitchFamily="18" charset="0"/>
                <a:cs typeface="Times New Roman" pitchFamily="18" charset="0"/>
              </a:rPr>
              <a:t>quần</a:t>
            </a:r>
            <a:r>
              <a:rPr lang="en-US" sz="2900" dirty="0">
                <a:solidFill>
                  <a:schemeClr val="tx1"/>
                </a:solidFill>
                <a:latin typeface="Times New Roman" pitchFamily="18" charset="0"/>
                <a:cs typeface="Times New Roman" pitchFamily="18" charset="0"/>
              </a:rPr>
              <a:t> </a:t>
            </a:r>
            <a:r>
              <a:rPr lang="en-US" sz="2900" dirty="0" err="1">
                <a:solidFill>
                  <a:schemeClr val="tx1"/>
                </a:solidFill>
                <a:latin typeface="Times New Roman" pitchFamily="18" charset="0"/>
                <a:cs typeface="Times New Roman" pitchFamily="18" charset="0"/>
              </a:rPr>
              <a:t>áo</a:t>
            </a:r>
            <a:r>
              <a:rPr lang="en-US" sz="2900" dirty="0">
                <a:solidFill>
                  <a:schemeClr val="tx1"/>
                </a:solidFill>
                <a:latin typeface="Times New Roman" pitchFamily="18" charset="0"/>
                <a:cs typeface="Times New Roman" pitchFamily="18" charset="0"/>
              </a:rPr>
              <a:t>, </a:t>
            </a:r>
            <a:r>
              <a:rPr lang="en-US" sz="2900" dirty="0" err="1">
                <a:solidFill>
                  <a:schemeClr val="tx1"/>
                </a:solidFill>
                <a:latin typeface="Times New Roman" pitchFamily="18" charset="0"/>
                <a:cs typeface="Times New Roman" pitchFamily="18" charset="0"/>
              </a:rPr>
              <a:t>trò</a:t>
            </a:r>
            <a:r>
              <a:rPr lang="en-US" sz="2900" dirty="0">
                <a:solidFill>
                  <a:schemeClr val="tx1"/>
                </a:solidFill>
                <a:latin typeface="Times New Roman" pitchFamily="18" charset="0"/>
                <a:cs typeface="Times New Roman" pitchFamily="18" charset="0"/>
              </a:rPr>
              <a:t> </a:t>
            </a:r>
            <a:r>
              <a:rPr lang="en-US" sz="2900" dirty="0" err="1">
                <a:solidFill>
                  <a:schemeClr val="tx1"/>
                </a:solidFill>
                <a:latin typeface="Times New Roman" pitchFamily="18" charset="0"/>
                <a:cs typeface="Times New Roman" pitchFamily="18" charset="0"/>
              </a:rPr>
              <a:t>chơi</a:t>
            </a:r>
            <a:r>
              <a:rPr lang="en-US" sz="2900" dirty="0">
                <a:solidFill>
                  <a:schemeClr val="tx1"/>
                </a:solidFill>
                <a:latin typeface="Times New Roman" pitchFamily="18" charset="0"/>
                <a:cs typeface="Times New Roman" pitchFamily="18" charset="0"/>
              </a:rPr>
              <a:t>,…). </a:t>
            </a:r>
            <a:r>
              <a:rPr lang="en-US" sz="2900" dirty="0" err="1">
                <a:solidFill>
                  <a:schemeClr val="tx1"/>
                </a:solidFill>
                <a:latin typeface="Times New Roman" pitchFamily="18" charset="0"/>
                <a:cs typeface="Times New Roman" pitchFamily="18" charset="0"/>
              </a:rPr>
              <a:t>Cụ</a:t>
            </a:r>
            <a:r>
              <a:rPr lang="en-US" sz="2900" dirty="0">
                <a:solidFill>
                  <a:schemeClr val="tx1"/>
                </a:solidFill>
                <a:latin typeface="Times New Roman" pitchFamily="18" charset="0"/>
                <a:cs typeface="Times New Roman" pitchFamily="18" charset="0"/>
              </a:rPr>
              <a:t> </a:t>
            </a:r>
            <a:r>
              <a:rPr lang="en-US" sz="2900" dirty="0" err="1">
                <a:solidFill>
                  <a:schemeClr val="tx1"/>
                </a:solidFill>
                <a:latin typeface="Times New Roman" pitchFamily="18" charset="0"/>
                <a:cs typeface="Times New Roman" pitchFamily="18" charset="0"/>
              </a:rPr>
              <a:t>thể</a:t>
            </a:r>
            <a:r>
              <a:rPr lang="en-US" sz="2900" dirty="0">
                <a:solidFill>
                  <a:schemeClr val="tx1"/>
                </a:solidFill>
                <a:latin typeface="Times New Roman" pitchFamily="18" charset="0"/>
                <a:cs typeface="Times New Roman" pitchFamily="18" charset="0"/>
              </a:rPr>
              <a:t>:</a:t>
            </a:r>
          </a:p>
          <a:p>
            <a:r>
              <a:rPr lang="en-US" sz="2900" dirty="0">
                <a:solidFill>
                  <a:schemeClr val="tx1"/>
                </a:solidFill>
                <a:latin typeface="Times New Roman" pitchFamily="18" charset="0"/>
                <a:cs typeface="Times New Roman" pitchFamily="18" charset="0"/>
              </a:rPr>
              <a:t>      + </a:t>
            </a:r>
            <a:r>
              <a:rPr lang="en-US" sz="2900" dirty="0" err="1">
                <a:solidFill>
                  <a:schemeClr val="tx1"/>
                </a:solidFill>
                <a:latin typeface="Times New Roman" pitchFamily="18" charset="0"/>
                <a:cs typeface="Times New Roman" pitchFamily="18" charset="0"/>
              </a:rPr>
              <a:t>Trưng</a:t>
            </a:r>
            <a:r>
              <a:rPr lang="en-US" sz="2900" dirty="0">
                <a:solidFill>
                  <a:schemeClr val="tx1"/>
                </a:solidFill>
                <a:latin typeface="Times New Roman" pitchFamily="18" charset="0"/>
                <a:cs typeface="Times New Roman" pitchFamily="18" charset="0"/>
              </a:rPr>
              <a:t> </a:t>
            </a:r>
            <a:r>
              <a:rPr lang="en-US" sz="2900" dirty="0" err="1">
                <a:solidFill>
                  <a:schemeClr val="tx1"/>
                </a:solidFill>
                <a:latin typeface="Times New Roman" pitchFamily="18" charset="0"/>
                <a:cs typeface="Times New Roman" pitchFamily="18" charset="0"/>
              </a:rPr>
              <a:t>bày</a:t>
            </a:r>
            <a:r>
              <a:rPr lang="en-US" sz="2900" dirty="0">
                <a:solidFill>
                  <a:schemeClr val="tx1"/>
                </a:solidFill>
                <a:latin typeface="Times New Roman" pitchFamily="18" charset="0"/>
                <a:cs typeface="Times New Roman" pitchFamily="18" charset="0"/>
              </a:rPr>
              <a:t>, </a:t>
            </a:r>
            <a:r>
              <a:rPr lang="en-US" sz="2900" dirty="0" err="1">
                <a:solidFill>
                  <a:schemeClr val="tx1"/>
                </a:solidFill>
                <a:latin typeface="Times New Roman" pitchFamily="18" charset="0"/>
                <a:cs typeface="Times New Roman" pitchFamily="18" charset="0"/>
              </a:rPr>
              <a:t>bán</a:t>
            </a:r>
            <a:r>
              <a:rPr lang="en-US" sz="2900" dirty="0">
                <a:solidFill>
                  <a:schemeClr val="tx1"/>
                </a:solidFill>
                <a:latin typeface="Times New Roman" pitchFamily="18" charset="0"/>
                <a:cs typeface="Times New Roman" pitchFamily="18" charset="0"/>
              </a:rPr>
              <a:t> </a:t>
            </a:r>
            <a:r>
              <a:rPr lang="en-US" sz="2900" dirty="0" err="1">
                <a:solidFill>
                  <a:schemeClr val="tx1"/>
                </a:solidFill>
                <a:latin typeface="Times New Roman" pitchFamily="18" charset="0"/>
                <a:cs typeface="Times New Roman" pitchFamily="18" charset="0"/>
              </a:rPr>
              <a:t>sản</a:t>
            </a:r>
            <a:r>
              <a:rPr lang="en-US" sz="2900" dirty="0">
                <a:solidFill>
                  <a:schemeClr val="tx1"/>
                </a:solidFill>
                <a:latin typeface="Times New Roman" pitchFamily="18" charset="0"/>
                <a:cs typeface="Times New Roman" pitchFamily="18" charset="0"/>
              </a:rPr>
              <a:t> </a:t>
            </a:r>
            <a:r>
              <a:rPr lang="en-US" sz="2900" dirty="0" err="1">
                <a:solidFill>
                  <a:schemeClr val="tx1"/>
                </a:solidFill>
                <a:latin typeface="Times New Roman" pitchFamily="18" charset="0"/>
                <a:cs typeface="Times New Roman" pitchFamily="18" charset="0"/>
              </a:rPr>
              <a:t>phẩm</a:t>
            </a:r>
            <a:r>
              <a:rPr lang="en-US" sz="2900" dirty="0">
                <a:solidFill>
                  <a:schemeClr val="tx1"/>
                </a:solidFill>
                <a:latin typeface="Times New Roman" pitchFamily="18" charset="0"/>
                <a:cs typeface="Times New Roman" pitchFamily="18" charset="0"/>
              </a:rPr>
              <a:t> </a:t>
            </a:r>
            <a:r>
              <a:rPr lang="en-US" sz="2900" dirty="0" err="1">
                <a:solidFill>
                  <a:schemeClr val="tx1"/>
                </a:solidFill>
                <a:latin typeface="Times New Roman" pitchFamily="18" charset="0"/>
                <a:cs typeface="Times New Roman" pitchFamily="18" charset="0"/>
              </a:rPr>
              <a:t>đồ</a:t>
            </a:r>
            <a:r>
              <a:rPr lang="en-US" sz="2900" dirty="0">
                <a:solidFill>
                  <a:schemeClr val="tx1"/>
                </a:solidFill>
                <a:latin typeface="Times New Roman" pitchFamily="18" charset="0"/>
                <a:cs typeface="Times New Roman" pitchFamily="18" charset="0"/>
              </a:rPr>
              <a:t> </a:t>
            </a:r>
            <a:r>
              <a:rPr lang="en-US" sz="2900" dirty="0" err="1">
                <a:solidFill>
                  <a:schemeClr val="tx1"/>
                </a:solidFill>
                <a:latin typeface="Times New Roman" pitchFamily="18" charset="0"/>
                <a:cs typeface="Times New Roman" pitchFamily="18" charset="0"/>
              </a:rPr>
              <a:t>dùng</a:t>
            </a:r>
            <a:r>
              <a:rPr lang="en-US" sz="2900" dirty="0">
                <a:solidFill>
                  <a:schemeClr val="tx1"/>
                </a:solidFill>
                <a:latin typeface="Times New Roman" pitchFamily="18" charset="0"/>
                <a:cs typeface="Times New Roman" pitchFamily="18" charset="0"/>
              </a:rPr>
              <a:t> </a:t>
            </a:r>
            <a:r>
              <a:rPr lang="en-US" sz="2900" dirty="0" err="1">
                <a:solidFill>
                  <a:schemeClr val="tx1"/>
                </a:solidFill>
                <a:latin typeface="Times New Roman" pitchFamily="18" charset="0"/>
                <a:cs typeface="Times New Roman" pitchFamily="18" charset="0"/>
              </a:rPr>
              <a:t>học</a:t>
            </a:r>
            <a:r>
              <a:rPr lang="en-US" sz="2900" dirty="0">
                <a:solidFill>
                  <a:schemeClr val="tx1"/>
                </a:solidFill>
                <a:latin typeface="Times New Roman" pitchFamily="18" charset="0"/>
                <a:cs typeface="Times New Roman" pitchFamily="18" charset="0"/>
              </a:rPr>
              <a:t> </a:t>
            </a:r>
            <a:r>
              <a:rPr lang="en-US" sz="2900" dirty="0" err="1">
                <a:solidFill>
                  <a:schemeClr val="tx1"/>
                </a:solidFill>
                <a:latin typeface="Times New Roman" pitchFamily="18" charset="0"/>
                <a:cs typeface="Times New Roman" pitchFamily="18" charset="0"/>
              </a:rPr>
              <a:t>tập</a:t>
            </a:r>
            <a:r>
              <a:rPr lang="en-US" sz="2900" dirty="0">
                <a:solidFill>
                  <a:schemeClr val="tx1"/>
                </a:solidFill>
                <a:latin typeface="Times New Roman" pitchFamily="18" charset="0"/>
                <a:cs typeface="Times New Roman" pitchFamily="18" charset="0"/>
              </a:rPr>
              <a:t> </a:t>
            </a:r>
            <a:r>
              <a:rPr lang="en-US" sz="2900" dirty="0" err="1">
                <a:solidFill>
                  <a:schemeClr val="tx1"/>
                </a:solidFill>
                <a:latin typeface="Times New Roman" pitchFamily="18" charset="0"/>
                <a:cs typeface="Times New Roman" pitchFamily="18" charset="0"/>
              </a:rPr>
              <a:t>tự</a:t>
            </a:r>
            <a:r>
              <a:rPr lang="en-US" sz="2900" dirty="0">
                <a:solidFill>
                  <a:schemeClr val="tx1"/>
                </a:solidFill>
                <a:latin typeface="Times New Roman" pitchFamily="18" charset="0"/>
                <a:cs typeface="Times New Roman" pitchFamily="18" charset="0"/>
              </a:rPr>
              <a:t> </a:t>
            </a:r>
            <a:r>
              <a:rPr lang="en-US" sz="2900" dirty="0" err="1">
                <a:solidFill>
                  <a:schemeClr val="tx1"/>
                </a:solidFill>
                <a:latin typeface="Times New Roman" pitchFamily="18" charset="0"/>
                <a:cs typeface="Times New Roman" pitchFamily="18" charset="0"/>
              </a:rPr>
              <a:t>làm</a:t>
            </a:r>
            <a:r>
              <a:rPr lang="en-US" sz="2900" dirty="0">
                <a:solidFill>
                  <a:schemeClr val="tx1"/>
                </a:solidFill>
                <a:latin typeface="Times New Roman" pitchFamily="18" charset="0"/>
                <a:cs typeface="Times New Roman" pitchFamily="18" charset="0"/>
              </a:rPr>
              <a:t>.</a:t>
            </a:r>
          </a:p>
          <a:p>
            <a:r>
              <a:rPr lang="en-US" sz="2900" dirty="0">
                <a:solidFill>
                  <a:schemeClr val="tx1"/>
                </a:solidFill>
                <a:latin typeface="Times New Roman" pitchFamily="18" charset="0"/>
                <a:cs typeface="Times New Roman" pitchFamily="18" charset="0"/>
              </a:rPr>
              <a:t>      + </a:t>
            </a:r>
            <a:r>
              <a:rPr lang="en-US" sz="2900" dirty="0" err="1">
                <a:solidFill>
                  <a:schemeClr val="tx1"/>
                </a:solidFill>
                <a:latin typeface="Times New Roman" pitchFamily="18" charset="0"/>
                <a:cs typeface="Times New Roman" pitchFamily="18" charset="0"/>
              </a:rPr>
              <a:t>Trưng</a:t>
            </a:r>
            <a:r>
              <a:rPr lang="en-US" sz="2900" dirty="0">
                <a:solidFill>
                  <a:schemeClr val="tx1"/>
                </a:solidFill>
                <a:latin typeface="Times New Roman" pitchFamily="18" charset="0"/>
                <a:cs typeface="Times New Roman" pitchFamily="18" charset="0"/>
              </a:rPr>
              <a:t> </a:t>
            </a:r>
            <a:r>
              <a:rPr lang="en-US" sz="2900" dirty="0" err="1">
                <a:solidFill>
                  <a:schemeClr val="tx1"/>
                </a:solidFill>
                <a:latin typeface="Times New Roman" pitchFamily="18" charset="0"/>
                <a:cs typeface="Times New Roman" pitchFamily="18" charset="0"/>
              </a:rPr>
              <a:t>bày</a:t>
            </a:r>
            <a:r>
              <a:rPr lang="en-US" sz="2900" dirty="0">
                <a:solidFill>
                  <a:schemeClr val="tx1"/>
                </a:solidFill>
                <a:latin typeface="Times New Roman" pitchFamily="18" charset="0"/>
                <a:cs typeface="Times New Roman" pitchFamily="18" charset="0"/>
              </a:rPr>
              <a:t> </a:t>
            </a:r>
            <a:r>
              <a:rPr lang="en-US" sz="2900" dirty="0" err="1">
                <a:solidFill>
                  <a:schemeClr val="tx1"/>
                </a:solidFill>
                <a:latin typeface="Times New Roman" pitchFamily="18" charset="0"/>
                <a:cs typeface="Times New Roman" pitchFamily="18" charset="0"/>
              </a:rPr>
              <a:t>sản</a:t>
            </a:r>
            <a:r>
              <a:rPr lang="en-US" sz="2900" dirty="0">
                <a:solidFill>
                  <a:schemeClr val="tx1"/>
                </a:solidFill>
                <a:latin typeface="Times New Roman" pitchFamily="18" charset="0"/>
                <a:cs typeface="Times New Roman" pitchFamily="18" charset="0"/>
              </a:rPr>
              <a:t> </a:t>
            </a:r>
            <a:r>
              <a:rPr lang="en-US" sz="2900" dirty="0" err="1">
                <a:solidFill>
                  <a:schemeClr val="tx1"/>
                </a:solidFill>
                <a:latin typeface="Times New Roman" pitchFamily="18" charset="0"/>
                <a:cs typeface="Times New Roman" pitchFamily="18" charset="0"/>
              </a:rPr>
              <a:t>phẩm</a:t>
            </a:r>
            <a:r>
              <a:rPr lang="en-US" sz="2900" dirty="0">
                <a:solidFill>
                  <a:schemeClr val="tx1"/>
                </a:solidFill>
                <a:latin typeface="Times New Roman" pitchFamily="18" charset="0"/>
                <a:cs typeface="Times New Roman" pitchFamily="18" charset="0"/>
              </a:rPr>
              <a:t> </a:t>
            </a:r>
            <a:r>
              <a:rPr lang="en-US" sz="2900" dirty="0" err="1">
                <a:solidFill>
                  <a:schemeClr val="tx1"/>
                </a:solidFill>
                <a:latin typeface="Times New Roman" pitchFamily="18" charset="0"/>
                <a:cs typeface="Times New Roman" pitchFamily="18" charset="0"/>
              </a:rPr>
              <a:t>nghệ</a:t>
            </a:r>
            <a:r>
              <a:rPr lang="en-US" sz="2900" dirty="0">
                <a:solidFill>
                  <a:schemeClr val="tx1"/>
                </a:solidFill>
                <a:latin typeface="Times New Roman" pitchFamily="18" charset="0"/>
                <a:cs typeface="Times New Roman" pitchFamily="18" charset="0"/>
              </a:rPr>
              <a:t> </a:t>
            </a:r>
            <a:r>
              <a:rPr lang="en-US" sz="2900" dirty="0" err="1">
                <a:solidFill>
                  <a:schemeClr val="tx1"/>
                </a:solidFill>
                <a:latin typeface="Times New Roman" pitchFamily="18" charset="0"/>
                <a:cs typeface="Times New Roman" pitchFamily="18" charset="0"/>
              </a:rPr>
              <a:t>thuật</a:t>
            </a:r>
            <a:r>
              <a:rPr lang="en-US" sz="2900" dirty="0">
                <a:solidFill>
                  <a:schemeClr val="tx1"/>
                </a:solidFill>
                <a:latin typeface="Times New Roman" pitchFamily="18" charset="0"/>
                <a:cs typeface="Times New Roman" pitchFamily="18" charset="0"/>
              </a:rPr>
              <a:t> (</a:t>
            </a:r>
            <a:r>
              <a:rPr lang="en-US" sz="2900" dirty="0" err="1">
                <a:solidFill>
                  <a:schemeClr val="tx1"/>
                </a:solidFill>
                <a:latin typeface="Times New Roman" pitchFamily="18" charset="0"/>
                <a:cs typeface="Times New Roman" pitchFamily="18" charset="0"/>
              </a:rPr>
              <a:t>sản</a:t>
            </a:r>
            <a:r>
              <a:rPr lang="en-US" sz="2900" dirty="0">
                <a:solidFill>
                  <a:schemeClr val="tx1"/>
                </a:solidFill>
                <a:latin typeface="Times New Roman" pitchFamily="18" charset="0"/>
                <a:cs typeface="Times New Roman" pitchFamily="18" charset="0"/>
              </a:rPr>
              <a:t> </a:t>
            </a:r>
            <a:r>
              <a:rPr lang="en-US" sz="2900" dirty="0" err="1">
                <a:solidFill>
                  <a:schemeClr val="tx1"/>
                </a:solidFill>
                <a:latin typeface="Times New Roman" pitchFamily="18" charset="0"/>
                <a:cs typeface="Times New Roman" pitchFamily="18" charset="0"/>
              </a:rPr>
              <a:t>phẩm</a:t>
            </a:r>
            <a:r>
              <a:rPr lang="en-US" sz="2900" dirty="0">
                <a:solidFill>
                  <a:schemeClr val="tx1"/>
                </a:solidFill>
                <a:latin typeface="Times New Roman" pitchFamily="18" charset="0"/>
                <a:cs typeface="Times New Roman" pitchFamily="18" charset="0"/>
              </a:rPr>
              <a:t> </a:t>
            </a:r>
            <a:r>
              <a:rPr lang="en-US" sz="2900" dirty="0" err="1">
                <a:solidFill>
                  <a:schemeClr val="tx1"/>
                </a:solidFill>
                <a:latin typeface="Times New Roman" pitchFamily="18" charset="0"/>
                <a:cs typeface="Times New Roman" pitchFamily="18" charset="0"/>
              </a:rPr>
              <a:t>học</a:t>
            </a:r>
            <a:r>
              <a:rPr lang="en-US" sz="2900" dirty="0">
                <a:solidFill>
                  <a:schemeClr val="tx1"/>
                </a:solidFill>
                <a:latin typeface="Times New Roman" pitchFamily="18" charset="0"/>
                <a:cs typeface="Times New Roman" pitchFamily="18" charset="0"/>
              </a:rPr>
              <a:t> </a:t>
            </a:r>
            <a:r>
              <a:rPr lang="en-US" sz="2900" dirty="0" err="1">
                <a:solidFill>
                  <a:schemeClr val="tx1"/>
                </a:solidFill>
                <a:latin typeface="Times New Roman" pitchFamily="18" charset="0"/>
                <a:cs typeface="Times New Roman" pitchFamily="18" charset="0"/>
              </a:rPr>
              <a:t>Mĩ</a:t>
            </a:r>
            <a:r>
              <a:rPr lang="en-US" sz="2900" dirty="0">
                <a:solidFill>
                  <a:schemeClr val="tx1"/>
                </a:solidFill>
                <a:latin typeface="Times New Roman" pitchFamily="18" charset="0"/>
                <a:cs typeface="Times New Roman" pitchFamily="18" charset="0"/>
              </a:rPr>
              <a:t> </a:t>
            </a:r>
            <a:r>
              <a:rPr lang="en-US" sz="2900" dirty="0" err="1">
                <a:solidFill>
                  <a:schemeClr val="tx1"/>
                </a:solidFill>
                <a:latin typeface="Times New Roman" pitchFamily="18" charset="0"/>
                <a:cs typeface="Times New Roman" pitchFamily="18" charset="0"/>
              </a:rPr>
              <a:t>thuật</a:t>
            </a:r>
            <a:r>
              <a:rPr lang="en-US" sz="2900" dirty="0">
                <a:solidFill>
                  <a:schemeClr val="tx1"/>
                </a:solidFill>
                <a:latin typeface="Times New Roman" pitchFamily="18" charset="0"/>
                <a:cs typeface="Times New Roman" pitchFamily="18" charset="0"/>
              </a:rPr>
              <a:t> </a:t>
            </a:r>
            <a:r>
              <a:rPr lang="en-US" sz="2900" dirty="0" err="1">
                <a:solidFill>
                  <a:schemeClr val="tx1"/>
                </a:solidFill>
                <a:latin typeface="Times New Roman" pitchFamily="18" charset="0"/>
                <a:cs typeface="Times New Roman" pitchFamily="18" charset="0"/>
              </a:rPr>
              <a:t>theo</a:t>
            </a:r>
            <a:r>
              <a:rPr lang="en-US" sz="2900" dirty="0">
                <a:solidFill>
                  <a:schemeClr val="tx1"/>
                </a:solidFill>
                <a:latin typeface="Times New Roman" pitchFamily="18" charset="0"/>
                <a:cs typeface="Times New Roman" pitchFamily="18" charset="0"/>
              </a:rPr>
              <a:t> PP </a:t>
            </a:r>
            <a:r>
              <a:rPr lang="en-US" sz="2900" dirty="0" err="1">
                <a:solidFill>
                  <a:schemeClr val="tx1"/>
                </a:solidFill>
                <a:latin typeface="Times New Roman" pitchFamily="18" charset="0"/>
                <a:cs typeface="Times New Roman" pitchFamily="18" charset="0"/>
              </a:rPr>
              <a:t>Đan</a:t>
            </a:r>
            <a:r>
              <a:rPr lang="en-US" sz="2900" dirty="0">
                <a:solidFill>
                  <a:schemeClr val="tx1"/>
                </a:solidFill>
                <a:latin typeface="Times New Roman" pitchFamily="18" charset="0"/>
                <a:cs typeface="Times New Roman" pitchFamily="18" charset="0"/>
              </a:rPr>
              <a:t> </a:t>
            </a:r>
            <a:r>
              <a:rPr lang="en-US" sz="2900" dirty="0" err="1">
                <a:solidFill>
                  <a:schemeClr val="tx1"/>
                </a:solidFill>
                <a:latin typeface="Times New Roman" pitchFamily="18" charset="0"/>
                <a:cs typeface="Times New Roman" pitchFamily="18" charset="0"/>
              </a:rPr>
              <a:t>Mạch</a:t>
            </a:r>
            <a:r>
              <a:rPr lang="en-US" sz="2900" dirty="0">
                <a:solidFill>
                  <a:schemeClr val="tx1"/>
                </a:solidFill>
                <a:latin typeface="Times New Roman" pitchFamily="18" charset="0"/>
                <a:cs typeface="Times New Roman" pitchFamily="18" charset="0"/>
              </a:rPr>
              <a:t>)   </a:t>
            </a:r>
          </a:p>
          <a:p>
            <a:r>
              <a:rPr lang="en-US" sz="2900" dirty="0">
                <a:solidFill>
                  <a:schemeClr val="tx1"/>
                </a:solidFill>
                <a:latin typeface="Times New Roman" pitchFamily="18" charset="0"/>
                <a:cs typeface="Times New Roman" pitchFamily="18" charset="0"/>
              </a:rPr>
              <a:t>      + </a:t>
            </a:r>
            <a:r>
              <a:rPr lang="en-US" sz="2900" dirty="0" err="1">
                <a:solidFill>
                  <a:schemeClr val="tx1"/>
                </a:solidFill>
                <a:latin typeface="Times New Roman" pitchFamily="18" charset="0"/>
                <a:cs typeface="Times New Roman" pitchFamily="18" charset="0"/>
              </a:rPr>
              <a:t>Các</a:t>
            </a:r>
            <a:r>
              <a:rPr lang="en-US" sz="2900" dirty="0">
                <a:solidFill>
                  <a:schemeClr val="tx1"/>
                </a:solidFill>
                <a:latin typeface="Times New Roman" pitchFamily="18" charset="0"/>
                <a:cs typeface="Times New Roman" pitchFamily="18" charset="0"/>
              </a:rPr>
              <a:t> </a:t>
            </a:r>
            <a:r>
              <a:rPr lang="en-US" sz="2900" dirty="0" err="1">
                <a:solidFill>
                  <a:schemeClr val="tx1"/>
                </a:solidFill>
                <a:latin typeface="Times New Roman" pitchFamily="18" charset="0"/>
                <a:cs typeface="Times New Roman" pitchFamily="18" charset="0"/>
              </a:rPr>
              <a:t>sản</a:t>
            </a:r>
            <a:r>
              <a:rPr lang="en-US" sz="2900" dirty="0">
                <a:solidFill>
                  <a:schemeClr val="tx1"/>
                </a:solidFill>
                <a:latin typeface="Times New Roman" pitchFamily="18" charset="0"/>
                <a:cs typeface="Times New Roman" pitchFamily="18" charset="0"/>
              </a:rPr>
              <a:t> </a:t>
            </a:r>
            <a:r>
              <a:rPr lang="en-US" sz="2900" dirty="0" err="1">
                <a:solidFill>
                  <a:schemeClr val="tx1"/>
                </a:solidFill>
                <a:latin typeface="Times New Roman" pitchFamily="18" charset="0"/>
                <a:cs typeface="Times New Roman" pitchFamily="18" charset="0"/>
              </a:rPr>
              <a:t>phẩm</a:t>
            </a:r>
            <a:r>
              <a:rPr lang="en-US" sz="2900" dirty="0">
                <a:solidFill>
                  <a:schemeClr val="tx1"/>
                </a:solidFill>
                <a:latin typeface="Times New Roman" pitchFamily="18" charset="0"/>
                <a:cs typeface="Times New Roman" pitchFamily="18" charset="0"/>
              </a:rPr>
              <a:t> </a:t>
            </a:r>
            <a:r>
              <a:rPr lang="en-US" sz="2900" dirty="0" err="1">
                <a:solidFill>
                  <a:schemeClr val="tx1"/>
                </a:solidFill>
                <a:latin typeface="Times New Roman" pitchFamily="18" charset="0"/>
                <a:cs typeface="Times New Roman" pitchFamily="18" charset="0"/>
              </a:rPr>
              <a:t>thủ</a:t>
            </a:r>
            <a:r>
              <a:rPr lang="en-US" sz="2900" dirty="0">
                <a:solidFill>
                  <a:schemeClr val="tx1"/>
                </a:solidFill>
                <a:latin typeface="Times New Roman" pitchFamily="18" charset="0"/>
                <a:cs typeface="Times New Roman" pitchFamily="18" charset="0"/>
              </a:rPr>
              <a:t> </a:t>
            </a:r>
            <a:r>
              <a:rPr lang="en-US" sz="2900" dirty="0" err="1">
                <a:solidFill>
                  <a:schemeClr val="tx1"/>
                </a:solidFill>
                <a:latin typeface="Times New Roman" pitchFamily="18" charset="0"/>
                <a:cs typeface="Times New Roman" pitchFamily="18" charset="0"/>
              </a:rPr>
              <a:t>công</a:t>
            </a:r>
            <a:r>
              <a:rPr lang="en-US" sz="2900" dirty="0">
                <a:solidFill>
                  <a:schemeClr val="tx1"/>
                </a:solidFill>
                <a:latin typeface="Times New Roman" pitchFamily="18" charset="0"/>
                <a:cs typeface="Times New Roman" pitchFamily="18" charset="0"/>
              </a:rPr>
              <a:t>, </a:t>
            </a:r>
            <a:r>
              <a:rPr lang="en-US" sz="2900" dirty="0" err="1">
                <a:solidFill>
                  <a:schemeClr val="tx1"/>
                </a:solidFill>
                <a:latin typeface="Times New Roman" pitchFamily="18" charset="0"/>
                <a:cs typeface="Times New Roman" pitchFamily="18" charset="0"/>
              </a:rPr>
              <a:t>mĩ</a:t>
            </a:r>
            <a:r>
              <a:rPr lang="en-US" sz="2900" dirty="0">
                <a:solidFill>
                  <a:schemeClr val="tx1"/>
                </a:solidFill>
                <a:latin typeface="Times New Roman" pitchFamily="18" charset="0"/>
                <a:cs typeface="Times New Roman" pitchFamily="18" charset="0"/>
              </a:rPr>
              <a:t> </a:t>
            </a:r>
            <a:r>
              <a:rPr lang="en-US" sz="2900" dirty="0" err="1">
                <a:solidFill>
                  <a:schemeClr val="tx1"/>
                </a:solidFill>
                <a:latin typeface="Times New Roman" pitchFamily="18" charset="0"/>
                <a:cs typeface="Times New Roman" pitchFamily="18" charset="0"/>
              </a:rPr>
              <a:t>nghệ</a:t>
            </a:r>
            <a:r>
              <a:rPr lang="en-US" sz="2900" dirty="0">
                <a:solidFill>
                  <a:schemeClr val="tx1"/>
                </a:solidFill>
                <a:latin typeface="Times New Roman" pitchFamily="18" charset="0"/>
                <a:cs typeface="Times New Roman" pitchFamily="18" charset="0"/>
              </a:rPr>
              <a:t> do HS </a:t>
            </a:r>
            <a:r>
              <a:rPr lang="en-US" sz="2900" dirty="0" err="1">
                <a:solidFill>
                  <a:schemeClr val="tx1"/>
                </a:solidFill>
                <a:latin typeface="Times New Roman" pitchFamily="18" charset="0"/>
                <a:cs typeface="Times New Roman" pitchFamily="18" charset="0"/>
              </a:rPr>
              <a:t>và</a:t>
            </a:r>
            <a:r>
              <a:rPr lang="en-US" sz="2900" dirty="0">
                <a:solidFill>
                  <a:schemeClr val="tx1"/>
                </a:solidFill>
                <a:latin typeface="Times New Roman" pitchFamily="18" charset="0"/>
                <a:cs typeface="Times New Roman" pitchFamily="18" charset="0"/>
              </a:rPr>
              <a:t> PHHS </a:t>
            </a:r>
            <a:r>
              <a:rPr lang="en-US" sz="2900" dirty="0" err="1">
                <a:solidFill>
                  <a:schemeClr val="tx1"/>
                </a:solidFill>
                <a:latin typeface="Times New Roman" pitchFamily="18" charset="0"/>
                <a:cs typeface="Times New Roman" pitchFamily="18" charset="0"/>
              </a:rPr>
              <a:t>tự</a:t>
            </a:r>
            <a:r>
              <a:rPr lang="en-US" sz="2900" dirty="0">
                <a:solidFill>
                  <a:schemeClr val="tx1"/>
                </a:solidFill>
                <a:latin typeface="Times New Roman" pitchFamily="18" charset="0"/>
                <a:cs typeface="Times New Roman" pitchFamily="18" charset="0"/>
              </a:rPr>
              <a:t> </a:t>
            </a:r>
            <a:r>
              <a:rPr lang="en-US" sz="2900" dirty="0" err="1">
                <a:solidFill>
                  <a:schemeClr val="tx1"/>
                </a:solidFill>
                <a:latin typeface="Times New Roman" pitchFamily="18" charset="0"/>
                <a:cs typeface="Times New Roman" pitchFamily="18" charset="0"/>
              </a:rPr>
              <a:t>làm</a:t>
            </a:r>
            <a:r>
              <a:rPr lang="en-US" sz="2900" dirty="0">
                <a:solidFill>
                  <a:schemeClr val="tx1"/>
                </a:solidFill>
                <a:latin typeface="Times New Roman" pitchFamily="18" charset="0"/>
                <a:cs typeface="Times New Roman" pitchFamily="18" charset="0"/>
              </a:rPr>
              <a:t>, </a:t>
            </a:r>
            <a:r>
              <a:rPr lang="en-US" sz="2900" dirty="0" err="1">
                <a:solidFill>
                  <a:schemeClr val="tx1"/>
                </a:solidFill>
                <a:latin typeface="Times New Roman" pitchFamily="18" charset="0"/>
                <a:cs typeface="Times New Roman" pitchFamily="18" charset="0"/>
              </a:rPr>
              <a:t>trưng</a:t>
            </a:r>
            <a:r>
              <a:rPr lang="en-US" sz="2900" dirty="0">
                <a:solidFill>
                  <a:schemeClr val="tx1"/>
                </a:solidFill>
                <a:latin typeface="Times New Roman" pitchFamily="18" charset="0"/>
                <a:cs typeface="Times New Roman" pitchFamily="18" charset="0"/>
              </a:rPr>
              <a:t> </a:t>
            </a:r>
            <a:r>
              <a:rPr lang="en-US" sz="2900" dirty="0" err="1">
                <a:solidFill>
                  <a:schemeClr val="tx1"/>
                </a:solidFill>
                <a:latin typeface="Times New Roman" pitchFamily="18" charset="0"/>
                <a:cs typeface="Times New Roman" pitchFamily="18" charset="0"/>
              </a:rPr>
              <a:t>bày</a:t>
            </a:r>
            <a:r>
              <a:rPr lang="en-US" sz="2900" dirty="0">
                <a:solidFill>
                  <a:schemeClr val="tx1"/>
                </a:solidFill>
                <a:latin typeface="Times New Roman" pitchFamily="18" charset="0"/>
                <a:cs typeface="Times New Roman" pitchFamily="18" charset="0"/>
              </a:rPr>
              <a:t>, </a:t>
            </a:r>
            <a:r>
              <a:rPr lang="en-US" sz="2900" dirty="0" err="1">
                <a:solidFill>
                  <a:schemeClr val="tx1"/>
                </a:solidFill>
                <a:latin typeface="Times New Roman" pitchFamily="18" charset="0"/>
                <a:cs typeface="Times New Roman" pitchFamily="18" charset="0"/>
              </a:rPr>
              <a:t>bán</a:t>
            </a:r>
            <a:r>
              <a:rPr lang="en-US" sz="2900" dirty="0">
                <a:solidFill>
                  <a:schemeClr val="tx1"/>
                </a:solidFill>
                <a:latin typeface="Times New Roman" pitchFamily="18" charset="0"/>
                <a:cs typeface="Times New Roman" pitchFamily="18" charset="0"/>
              </a:rPr>
              <a:t>: </a:t>
            </a:r>
            <a:r>
              <a:rPr lang="en-US" sz="2900" dirty="0" err="1">
                <a:solidFill>
                  <a:schemeClr val="tx1"/>
                </a:solidFill>
                <a:latin typeface="Times New Roman" pitchFamily="18" charset="0"/>
                <a:cs typeface="Times New Roman" pitchFamily="18" charset="0"/>
              </a:rPr>
              <a:t>Đồ</a:t>
            </a:r>
            <a:r>
              <a:rPr lang="en-US" sz="2900" dirty="0">
                <a:solidFill>
                  <a:schemeClr val="tx1"/>
                </a:solidFill>
                <a:latin typeface="Times New Roman" pitchFamily="18" charset="0"/>
                <a:cs typeface="Times New Roman" pitchFamily="18" charset="0"/>
              </a:rPr>
              <a:t> </a:t>
            </a:r>
            <a:r>
              <a:rPr lang="en-US" sz="2900" dirty="0" err="1">
                <a:solidFill>
                  <a:schemeClr val="tx1"/>
                </a:solidFill>
                <a:latin typeface="Times New Roman" pitchFamily="18" charset="0"/>
                <a:cs typeface="Times New Roman" pitchFamily="18" charset="0"/>
              </a:rPr>
              <a:t>chơi</a:t>
            </a:r>
            <a:r>
              <a:rPr lang="en-US" sz="2900" dirty="0">
                <a:solidFill>
                  <a:schemeClr val="tx1"/>
                </a:solidFill>
                <a:latin typeface="Times New Roman" pitchFamily="18" charset="0"/>
                <a:cs typeface="Times New Roman" pitchFamily="18" charset="0"/>
              </a:rPr>
              <a:t>, </a:t>
            </a:r>
            <a:r>
              <a:rPr lang="en-US" sz="2900" dirty="0" err="1">
                <a:solidFill>
                  <a:schemeClr val="tx1"/>
                </a:solidFill>
                <a:latin typeface="Times New Roman" pitchFamily="18" charset="0"/>
                <a:cs typeface="Times New Roman" pitchFamily="18" charset="0"/>
              </a:rPr>
              <a:t>đồ</a:t>
            </a:r>
            <a:r>
              <a:rPr lang="en-US" sz="2900" dirty="0">
                <a:solidFill>
                  <a:schemeClr val="tx1"/>
                </a:solidFill>
                <a:latin typeface="Times New Roman" pitchFamily="18" charset="0"/>
                <a:cs typeface="Times New Roman" pitchFamily="18" charset="0"/>
              </a:rPr>
              <a:t> </a:t>
            </a:r>
            <a:r>
              <a:rPr lang="en-US" sz="2900" dirty="0" err="1">
                <a:solidFill>
                  <a:schemeClr val="tx1"/>
                </a:solidFill>
                <a:latin typeface="Times New Roman" pitchFamily="18" charset="0"/>
                <a:cs typeface="Times New Roman" pitchFamily="18" charset="0"/>
              </a:rPr>
              <a:t>trang</a:t>
            </a:r>
            <a:r>
              <a:rPr lang="en-US" sz="2900" dirty="0">
                <a:solidFill>
                  <a:schemeClr val="tx1"/>
                </a:solidFill>
                <a:latin typeface="Times New Roman" pitchFamily="18" charset="0"/>
                <a:cs typeface="Times New Roman" pitchFamily="18" charset="0"/>
              </a:rPr>
              <a:t> </a:t>
            </a:r>
            <a:r>
              <a:rPr lang="en-US" sz="2900" dirty="0" err="1">
                <a:solidFill>
                  <a:schemeClr val="tx1"/>
                </a:solidFill>
                <a:latin typeface="Times New Roman" pitchFamily="18" charset="0"/>
                <a:cs typeface="Times New Roman" pitchFamily="18" charset="0"/>
              </a:rPr>
              <a:t>trí</a:t>
            </a:r>
            <a:r>
              <a:rPr lang="en-US" sz="2900" dirty="0">
                <a:solidFill>
                  <a:schemeClr val="tx1"/>
                </a:solidFill>
                <a:latin typeface="Times New Roman" pitchFamily="18" charset="0"/>
                <a:cs typeface="Times New Roman" pitchFamily="18" charset="0"/>
              </a:rPr>
              <a:t> </a:t>
            </a:r>
            <a:r>
              <a:rPr lang="en-US" sz="2900" dirty="0" err="1">
                <a:solidFill>
                  <a:schemeClr val="tx1"/>
                </a:solidFill>
                <a:latin typeface="Times New Roman" pitchFamily="18" charset="0"/>
                <a:cs typeface="Times New Roman" pitchFamily="18" charset="0"/>
              </a:rPr>
              <a:t>làm</a:t>
            </a:r>
            <a:r>
              <a:rPr lang="en-US" sz="2900" dirty="0">
                <a:solidFill>
                  <a:schemeClr val="tx1"/>
                </a:solidFill>
                <a:latin typeface="Times New Roman" pitchFamily="18" charset="0"/>
                <a:cs typeface="Times New Roman" pitchFamily="18" charset="0"/>
              </a:rPr>
              <a:t> </a:t>
            </a:r>
            <a:r>
              <a:rPr lang="en-US" sz="2900" dirty="0" err="1">
                <a:solidFill>
                  <a:schemeClr val="tx1"/>
                </a:solidFill>
                <a:latin typeface="Times New Roman" pitchFamily="18" charset="0"/>
                <a:cs typeface="Times New Roman" pitchFamily="18" charset="0"/>
              </a:rPr>
              <a:t>từ</a:t>
            </a:r>
            <a:r>
              <a:rPr lang="en-US" sz="2900" dirty="0">
                <a:solidFill>
                  <a:schemeClr val="tx1"/>
                </a:solidFill>
                <a:latin typeface="Times New Roman" pitchFamily="18" charset="0"/>
                <a:cs typeface="Times New Roman" pitchFamily="18" charset="0"/>
              </a:rPr>
              <a:t> </a:t>
            </a:r>
            <a:r>
              <a:rPr lang="en-US" sz="2900" dirty="0" err="1">
                <a:solidFill>
                  <a:schemeClr val="tx1"/>
                </a:solidFill>
                <a:latin typeface="Times New Roman" pitchFamily="18" charset="0"/>
                <a:cs typeface="Times New Roman" pitchFamily="18" charset="0"/>
              </a:rPr>
              <a:t>lá</a:t>
            </a:r>
            <a:r>
              <a:rPr lang="en-US" sz="2900" dirty="0">
                <a:solidFill>
                  <a:schemeClr val="tx1"/>
                </a:solidFill>
                <a:latin typeface="Times New Roman" pitchFamily="18" charset="0"/>
                <a:cs typeface="Times New Roman" pitchFamily="18" charset="0"/>
              </a:rPr>
              <a:t> </a:t>
            </a:r>
            <a:r>
              <a:rPr lang="en-US" sz="2900" dirty="0" err="1">
                <a:solidFill>
                  <a:schemeClr val="tx1"/>
                </a:solidFill>
                <a:latin typeface="Times New Roman" pitchFamily="18" charset="0"/>
                <a:cs typeface="Times New Roman" pitchFamily="18" charset="0"/>
              </a:rPr>
              <a:t>cây</a:t>
            </a:r>
            <a:r>
              <a:rPr lang="en-US" sz="2900" dirty="0">
                <a:solidFill>
                  <a:schemeClr val="tx1"/>
                </a:solidFill>
                <a:latin typeface="Times New Roman" pitchFamily="18" charset="0"/>
                <a:cs typeface="Times New Roman" pitchFamily="18" charset="0"/>
              </a:rPr>
              <a:t>, </a:t>
            </a:r>
            <a:r>
              <a:rPr lang="en-US" sz="2900" dirty="0" err="1">
                <a:solidFill>
                  <a:schemeClr val="tx1"/>
                </a:solidFill>
                <a:latin typeface="Times New Roman" pitchFamily="18" charset="0"/>
                <a:cs typeface="Times New Roman" pitchFamily="18" charset="0"/>
              </a:rPr>
              <a:t>giấy</a:t>
            </a:r>
            <a:r>
              <a:rPr lang="en-US" sz="2900" dirty="0">
                <a:solidFill>
                  <a:schemeClr val="tx1"/>
                </a:solidFill>
                <a:latin typeface="Times New Roman" pitchFamily="18" charset="0"/>
                <a:cs typeface="Times New Roman" pitchFamily="18" charset="0"/>
              </a:rPr>
              <a:t> </a:t>
            </a:r>
            <a:r>
              <a:rPr lang="en-US" sz="2900" dirty="0" err="1">
                <a:solidFill>
                  <a:schemeClr val="tx1"/>
                </a:solidFill>
                <a:latin typeface="Times New Roman" pitchFamily="18" charset="0"/>
                <a:cs typeface="Times New Roman" pitchFamily="18" charset="0"/>
              </a:rPr>
              <a:t>màu</a:t>
            </a:r>
            <a:r>
              <a:rPr lang="en-US" sz="2900" dirty="0">
                <a:solidFill>
                  <a:schemeClr val="tx1"/>
                </a:solidFill>
                <a:latin typeface="Times New Roman" pitchFamily="18" charset="0"/>
                <a:cs typeface="Times New Roman" pitchFamily="18" charset="0"/>
              </a:rPr>
              <a:t>, … </a:t>
            </a:r>
            <a:r>
              <a:rPr lang="en-US" sz="2900" dirty="0" err="1">
                <a:solidFill>
                  <a:schemeClr val="tx1"/>
                </a:solidFill>
                <a:latin typeface="Times New Roman" pitchFamily="18" charset="0"/>
                <a:cs typeface="Times New Roman" pitchFamily="18" charset="0"/>
              </a:rPr>
              <a:t>lọ</a:t>
            </a:r>
            <a:r>
              <a:rPr lang="en-US" sz="2900" dirty="0">
                <a:solidFill>
                  <a:schemeClr val="tx1"/>
                </a:solidFill>
                <a:latin typeface="Times New Roman" pitchFamily="18" charset="0"/>
                <a:cs typeface="Times New Roman" pitchFamily="18" charset="0"/>
              </a:rPr>
              <a:t> </a:t>
            </a:r>
            <a:r>
              <a:rPr lang="en-US" sz="2900" dirty="0" err="1">
                <a:solidFill>
                  <a:schemeClr val="tx1"/>
                </a:solidFill>
                <a:latin typeface="Times New Roman" pitchFamily="18" charset="0"/>
                <a:cs typeface="Times New Roman" pitchFamily="18" charset="0"/>
              </a:rPr>
              <a:t>hoa</a:t>
            </a:r>
            <a:r>
              <a:rPr lang="en-US" sz="2900" dirty="0">
                <a:solidFill>
                  <a:schemeClr val="tx1"/>
                </a:solidFill>
                <a:latin typeface="Times New Roman" pitchFamily="18" charset="0"/>
                <a:cs typeface="Times New Roman" pitchFamily="18" charset="0"/>
              </a:rPr>
              <a:t>, </a:t>
            </a:r>
            <a:r>
              <a:rPr lang="en-US" sz="2900" dirty="0" err="1">
                <a:solidFill>
                  <a:schemeClr val="tx1"/>
                </a:solidFill>
                <a:latin typeface="Times New Roman" pitchFamily="18" charset="0"/>
                <a:cs typeface="Times New Roman" pitchFamily="18" charset="0"/>
              </a:rPr>
              <a:t>bát</a:t>
            </a:r>
            <a:r>
              <a:rPr lang="en-US" sz="2900" dirty="0">
                <a:solidFill>
                  <a:schemeClr val="tx1"/>
                </a:solidFill>
                <a:latin typeface="Times New Roman" pitchFamily="18" charset="0"/>
                <a:cs typeface="Times New Roman" pitchFamily="18" charset="0"/>
              </a:rPr>
              <a:t> </a:t>
            </a:r>
            <a:r>
              <a:rPr lang="en-US" sz="2900" dirty="0" err="1">
                <a:solidFill>
                  <a:schemeClr val="tx1"/>
                </a:solidFill>
                <a:latin typeface="Times New Roman" pitchFamily="18" charset="0"/>
                <a:cs typeface="Times New Roman" pitchFamily="18" charset="0"/>
              </a:rPr>
              <a:t>hoa</a:t>
            </a:r>
            <a:r>
              <a:rPr lang="en-US" sz="2900" dirty="0">
                <a:solidFill>
                  <a:schemeClr val="tx1"/>
                </a:solidFill>
                <a:latin typeface="Times New Roman" pitchFamily="18" charset="0"/>
                <a:cs typeface="Times New Roman" pitchFamily="18" charset="0"/>
              </a:rPr>
              <a:t>, </a:t>
            </a:r>
            <a:r>
              <a:rPr lang="en-US" sz="2900" dirty="0" err="1">
                <a:solidFill>
                  <a:schemeClr val="tx1"/>
                </a:solidFill>
                <a:latin typeface="Times New Roman" pitchFamily="18" charset="0"/>
                <a:cs typeface="Times New Roman" pitchFamily="18" charset="0"/>
              </a:rPr>
              <a:t>chậu</a:t>
            </a:r>
            <a:r>
              <a:rPr lang="en-US" sz="2900" dirty="0">
                <a:solidFill>
                  <a:schemeClr val="tx1"/>
                </a:solidFill>
                <a:latin typeface="Times New Roman" pitchFamily="18" charset="0"/>
                <a:cs typeface="Times New Roman" pitchFamily="18" charset="0"/>
              </a:rPr>
              <a:t> </a:t>
            </a:r>
            <a:r>
              <a:rPr lang="en-US" sz="2900" dirty="0" err="1">
                <a:solidFill>
                  <a:schemeClr val="tx1"/>
                </a:solidFill>
                <a:latin typeface="Times New Roman" pitchFamily="18" charset="0"/>
                <a:cs typeface="Times New Roman" pitchFamily="18" charset="0"/>
              </a:rPr>
              <a:t>hoa</a:t>
            </a:r>
            <a:r>
              <a:rPr lang="en-US" sz="2900" dirty="0">
                <a:solidFill>
                  <a:schemeClr val="tx1"/>
                </a:solidFill>
                <a:latin typeface="Times New Roman" pitchFamily="18" charset="0"/>
                <a:cs typeface="Times New Roman" pitchFamily="18" charset="0"/>
              </a:rPr>
              <a:t> </a:t>
            </a:r>
            <a:r>
              <a:rPr lang="en-US" sz="2900" dirty="0" err="1">
                <a:solidFill>
                  <a:schemeClr val="tx1"/>
                </a:solidFill>
                <a:latin typeface="Times New Roman" pitchFamily="18" charset="0"/>
                <a:cs typeface="Times New Roman" pitchFamily="18" charset="0"/>
              </a:rPr>
              <a:t>làm</a:t>
            </a:r>
            <a:r>
              <a:rPr lang="en-US" sz="2900" dirty="0">
                <a:solidFill>
                  <a:schemeClr val="tx1"/>
                </a:solidFill>
                <a:latin typeface="Times New Roman" pitchFamily="18" charset="0"/>
                <a:cs typeface="Times New Roman" pitchFamily="18" charset="0"/>
              </a:rPr>
              <a:t> </a:t>
            </a:r>
            <a:r>
              <a:rPr lang="en-US" sz="2900" dirty="0" err="1">
                <a:solidFill>
                  <a:schemeClr val="tx1"/>
                </a:solidFill>
                <a:latin typeface="Times New Roman" pitchFamily="18" charset="0"/>
                <a:cs typeface="Times New Roman" pitchFamily="18" charset="0"/>
              </a:rPr>
              <a:t>từ</a:t>
            </a:r>
            <a:r>
              <a:rPr lang="en-US" sz="2900" dirty="0">
                <a:solidFill>
                  <a:schemeClr val="tx1"/>
                </a:solidFill>
                <a:latin typeface="Times New Roman" pitchFamily="18" charset="0"/>
                <a:cs typeface="Times New Roman" pitchFamily="18" charset="0"/>
              </a:rPr>
              <a:t> </a:t>
            </a:r>
            <a:r>
              <a:rPr lang="en-US" sz="2900" dirty="0" err="1">
                <a:solidFill>
                  <a:schemeClr val="tx1"/>
                </a:solidFill>
                <a:latin typeface="Times New Roman" pitchFamily="18" charset="0"/>
                <a:cs typeface="Times New Roman" pitchFamily="18" charset="0"/>
              </a:rPr>
              <a:t>giấy</a:t>
            </a:r>
            <a:r>
              <a:rPr lang="en-US" sz="2900" dirty="0">
                <a:solidFill>
                  <a:schemeClr val="tx1"/>
                </a:solidFill>
                <a:latin typeface="Times New Roman" pitchFamily="18" charset="0"/>
                <a:cs typeface="Times New Roman" pitchFamily="18" charset="0"/>
              </a:rPr>
              <a:t>, </a:t>
            </a:r>
            <a:r>
              <a:rPr lang="en-US" sz="2900" dirty="0" err="1">
                <a:solidFill>
                  <a:schemeClr val="tx1"/>
                </a:solidFill>
                <a:latin typeface="Times New Roman" pitchFamily="18" charset="0"/>
                <a:cs typeface="Times New Roman" pitchFamily="18" charset="0"/>
              </a:rPr>
              <a:t>vải</a:t>
            </a:r>
            <a:r>
              <a:rPr lang="en-US" sz="2900" dirty="0">
                <a:solidFill>
                  <a:schemeClr val="tx1"/>
                </a:solidFill>
                <a:latin typeface="Times New Roman" pitchFamily="18" charset="0"/>
                <a:cs typeface="Times New Roman" pitchFamily="18" charset="0"/>
              </a:rPr>
              <a:t>, </a:t>
            </a:r>
            <a:r>
              <a:rPr lang="en-US" sz="2900" dirty="0" err="1">
                <a:solidFill>
                  <a:schemeClr val="tx1"/>
                </a:solidFill>
                <a:latin typeface="Times New Roman" pitchFamily="18" charset="0"/>
                <a:cs typeface="Times New Roman" pitchFamily="18" charset="0"/>
              </a:rPr>
              <a:t>xâu</a:t>
            </a:r>
            <a:r>
              <a:rPr lang="en-US" sz="2900" dirty="0">
                <a:solidFill>
                  <a:schemeClr val="tx1"/>
                </a:solidFill>
                <a:latin typeface="Times New Roman" pitchFamily="18" charset="0"/>
                <a:cs typeface="Times New Roman" pitchFamily="18" charset="0"/>
              </a:rPr>
              <a:t> </a:t>
            </a:r>
            <a:r>
              <a:rPr lang="en-US" sz="2900" dirty="0" err="1">
                <a:solidFill>
                  <a:schemeClr val="tx1"/>
                </a:solidFill>
                <a:latin typeface="Times New Roman" pitchFamily="18" charset="0"/>
                <a:cs typeface="Times New Roman" pitchFamily="18" charset="0"/>
              </a:rPr>
              <a:t>chuỗi</a:t>
            </a:r>
            <a:r>
              <a:rPr lang="en-US" sz="2900" dirty="0">
                <a:solidFill>
                  <a:schemeClr val="tx1"/>
                </a:solidFill>
                <a:latin typeface="Times New Roman" pitchFamily="18" charset="0"/>
                <a:cs typeface="Times New Roman" pitchFamily="18" charset="0"/>
              </a:rPr>
              <a:t> </a:t>
            </a:r>
            <a:r>
              <a:rPr lang="en-US" sz="2900" dirty="0" err="1">
                <a:latin typeface="Times New Roman" pitchFamily="18" charset="0"/>
                <a:cs typeface="Times New Roman" pitchFamily="18" charset="0"/>
              </a:rPr>
              <a:t>đính</a:t>
            </a:r>
            <a:r>
              <a:rPr lang="en-US" sz="2900" dirty="0">
                <a:latin typeface="Times New Roman" pitchFamily="18" charset="0"/>
                <a:cs typeface="Times New Roman" pitchFamily="18" charset="0"/>
              </a:rPr>
              <a:t> </a:t>
            </a:r>
            <a:r>
              <a:rPr lang="en-US" sz="2900" dirty="0" err="1">
                <a:latin typeface="Times New Roman" pitchFamily="18" charset="0"/>
                <a:cs typeface="Times New Roman" pitchFamily="18" charset="0"/>
              </a:rPr>
              <a:t>đá</a:t>
            </a:r>
            <a:r>
              <a:rPr lang="en-US" sz="2900" dirty="0">
                <a:latin typeface="Times New Roman" pitchFamily="18" charset="0"/>
                <a:cs typeface="Times New Roman" pitchFamily="18" charset="0"/>
              </a:rPr>
              <a:t>, </a:t>
            </a:r>
            <a:r>
              <a:rPr lang="en-US" sz="2900" dirty="0" err="1">
                <a:latin typeface="Times New Roman" pitchFamily="18" charset="0"/>
                <a:cs typeface="Times New Roman" pitchFamily="18" charset="0"/>
              </a:rPr>
              <a:t>nhựa</a:t>
            </a:r>
            <a:r>
              <a:rPr lang="en-US" sz="2900" dirty="0">
                <a:latin typeface="Times New Roman" pitchFamily="18" charset="0"/>
                <a:cs typeface="Times New Roman" pitchFamily="18" charset="0"/>
              </a:rPr>
              <a:t>…</a:t>
            </a:r>
          </a:p>
        </p:txBody>
      </p:sp>
      <p:sp>
        <p:nvSpPr>
          <p:cNvPr id="4" name="Content Placeholder 2"/>
          <p:cNvSpPr txBox="1">
            <a:spLocks/>
          </p:cNvSpPr>
          <p:nvPr/>
        </p:nvSpPr>
        <p:spPr>
          <a:xfrm>
            <a:off x="807073" y="4056845"/>
            <a:ext cx="10947043" cy="2801155"/>
          </a:xfrm>
          <a:prstGeom prst="rect">
            <a:avLst/>
          </a:prstGeom>
          <a:solidFill>
            <a:schemeClr val="accent1">
              <a:lumMod val="20000"/>
              <a:lumOff val="80000"/>
            </a:schemeClr>
          </a:solidFill>
        </p:spPr>
        <p:txBody>
          <a:bodyPr vert="horz" lIns="91440" tIns="45720" rIns="91440" bIns="45720" rtlCol="0">
            <a:normAutofit fontScale="250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US" sz="6200" b="1" dirty="0" smtClean="0"/>
              <a:t> </a:t>
            </a:r>
            <a:r>
              <a:rPr lang="en-US" sz="8000" b="1" dirty="0"/>
              <a:t>– </a:t>
            </a:r>
            <a:r>
              <a:rPr lang="en-US" sz="8000" b="1" dirty="0" err="1">
                <a:latin typeface="Times New Roman" pitchFamily="18" charset="0"/>
                <a:cs typeface="Times New Roman" pitchFamily="18" charset="0"/>
              </a:rPr>
              <a:t>Yêu</a:t>
            </a:r>
            <a:r>
              <a:rPr lang="en-US" sz="8000" b="1" dirty="0">
                <a:latin typeface="Times New Roman" pitchFamily="18" charset="0"/>
                <a:cs typeface="Times New Roman" pitchFamily="18" charset="0"/>
              </a:rPr>
              <a:t> </a:t>
            </a:r>
            <a:r>
              <a:rPr lang="en-US" sz="8000" b="1" dirty="0" err="1">
                <a:latin typeface="Times New Roman" pitchFamily="18" charset="0"/>
                <a:cs typeface="Times New Roman" pitchFamily="18" charset="0"/>
              </a:rPr>
              <a:t>cầu</a:t>
            </a:r>
            <a:r>
              <a:rPr lang="en-US" sz="8000" b="1" dirty="0" smtClean="0">
                <a:latin typeface="Times New Roman" pitchFamily="18" charset="0"/>
                <a:cs typeface="Times New Roman" pitchFamily="18" charset="0"/>
              </a:rPr>
              <a:t>:</a:t>
            </a:r>
            <a:r>
              <a:rPr lang="en-US" sz="8000" dirty="0" smtClean="0">
                <a:latin typeface="Times New Roman" pitchFamily="18" charset="0"/>
                <a:cs typeface="Times New Roman" pitchFamily="18" charset="0"/>
              </a:rPr>
              <a:t> </a:t>
            </a:r>
            <a:r>
              <a:rPr lang="en-US" sz="8000" dirty="0">
                <a:latin typeface="Times New Roman" pitchFamily="18" charset="0"/>
                <a:cs typeface="Times New Roman" pitchFamily="18" charset="0"/>
              </a:rPr>
              <a:t>    </a:t>
            </a:r>
            <a:r>
              <a:rPr lang="en-US" sz="8000" dirty="0">
                <a:solidFill>
                  <a:schemeClr val="tx1"/>
                </a:solidFill>
                <a:latin typeface="Times New Roman" pitchFamily="18" charset="0"/>
                <a:cs typeface="Times New Roman" pitchFamily="18" charset="0"/>
              </a:rPr>
              <a:t>+ Ở </a:t>
            </a:r>
            <a:r>
              <a:rPr lang="en-US" sz="8000" dirty="0" err="1">
                <a:solidFill>
                  <a:schemeClr val="tx1"/>
                </a:solidFill>
                <a:latin typeface="Times New Roman" pitchFamily="18" charset="0"/>
                <a:cs typeface="Times New Roman" pitchFamily="18" charset="0"/>
              </a:rPr>
              <a:t>gian</a:t>
            </a:r>
            <a:r>
              <a:rPr lang="en-US" sz="8000" dirty="0">
                <a:solidFill>
                  <a:schemeClr val="tx1"/>
                </a:solidFill>
                <a:latin typeface="Times New Roman" pitchFamily="18" charset="0"/>
                <a:cs typeface="Times New Roman" pitchFamily="18" charset="0"/>
              </a:rPr>
              <a:t> </a:t>
            </a:r>
            <a:r>
              <a:rPr lang="en-US" sz="8000" dirty="0" err="1">
                <a:solidFill>
                  <a:schemeClr val="tx1"/>
                </a:solidFill>
                <a:latin typeface="Times New Roman" pitchFamily="18" charset="0"/>
                <a:cs typeface="Times New Roman" pitchFamily="18" charset="0"/>
              </a:rPr>
              <a:t>hàng</a:t>
            </a:r>
            <a:r>
              <a:rPr lang="en-US" sz="8000" dirty="0">
                <a:solidFill>
                  <a:schemeClr val="tx1"/>
                </a:solidFill>
                <a:latin typeface="Times New Roman" pitchFamily="18" charset="0"/>
                <a:cs typeface="Times New Roman" pitchFamily="18" charset="0"/>
              </a:rPr>
              <a:t> </a:t>
            </a:r>
            <a:r>
              <a:rPr lang="en-US" sz="8000" dirty="0" err="1">
                <a:solidFill>
                  <a:schemeClr val="tx1"/>
                </a:solidFill>
                <a:latin typeface="Times New Roman" pitchFamily="18" charset="0"/>
                <a:cs typeface="Times New Roman" pitchFamily="18" charset="0"/>
              </a:rPr>
              <a:t>có</a:t>
            </a:r>
            <a:r>
              <a:rPr lang="en-US" sz="8000" dirty="0">
                <a:solidFill>
                  <a:schemeClr val="tx1"/>
                </a:solidFill>
                <a:latin typeface="Times New Roman" pitchFamily="18" charset="0"/>
                <a:cs typeface="Times New Roman" pitchFamily="18" charset="0"/>
              </a:rPr>
              <a:t> HS </a:t>
            </a:r>
            <a:r>
              <a:rPr lang="en-US" sz="8000" dirty="0" err="1">
                <a:solidFill>
                  <a:schemeClr val="tx1"/>
                </a:solidFill>
                <a:latin typeface="Times New Roman" pitchFamily="18" charset="0"/>
                <a:cs typeface="Times New Roman" pitchFamily="18" charset="0"/>
              </a:rPr>
              <a:t>phụ</a:t>
            </a:r>
            <a:r>
              <a:rPr lang="en-US" sz="8000" dirty="0">
                <a:solidFill>
                  <a:schemeClr val="tx1"/>
                </a:solidFill>
                <a:latin typeface="Times New Roman" pitchFamily="18" charset="0"/>
                <a:cs typeface="Times New Roman" pitchFamily="18" charset="0"/>
              </a:rPr>
              <a:t> </a:t>
            </a:r>
            <a:r>
              <a:rPr lang="en-US" sz="8000" dirty="0" err="1">
                <a:solidFill>
                  <a:schemeClr val="tx1"/>
                </a:solidFill>
                <a:latin typeface="Times New Roman" pitchFamily="18" charset="0"/>
                <a:cs typeface="Times New Roman" pitchFamily="18" charset="0"/>
              </a:rPr>
              <a:t>trách</a:t>
            </a:r>
            <a:r>
              <a:rPr lang="en-US" sz="8000" dirty="0">
                <a:solidFill>
                  <a:schemeClr val="tx1"/>
                </a:solidFill>
                <a:latin typeface="Times New Roman" pitchFamily="18" charset="0"/>
                <a:cs typeface="Times New Roman" pitchFamily="18" charset="0"/>
              </a:rPr>
              <a:t> </a:t>
            </a:r>
            <a:r>
              <a:rPr lang="en-US" sz="8000" dirty="0" err="1">
                <a:solidFill>
                  <a:schemeClr val="tx1"/>
                </a:solidFill>
                <a:latin typeface="Times New Roman" pitchFamily="18" charset="0"/>
                <a:cs typeface="Times New Roman" pitchFamily="18" charset="0"/>
              </a:rPr>
              <a:t>bán</a:t>
            </a:r>
            <a:r>
              <a:rPr lang="en-US" sz="8000" dirty="0">
                <a:solidFill>
                  <a:schemeClr val="tx1"/>
                </a:solidFill>
                <a:latin typeface="Times New Roman" pitchFamily="18" charset="0"/>
                <a:cs typeface="Times New Roman" pitchFamily="18" charset="0"/>
              </a:rPr>
              <a:t> </a:t>
            </a:r>
            <a:r>
              <a:rPr lang="en-US" sz="8000" dirty="0" err="1">
                <a:solidFill>
                  <a:schemeClr val="tx1"/>
                </a:solidFill>
                <a:latin typeface="Times New Roman" pitchFamily="18" charset="0"/>
                <a:cs typeface="Times New Roman" pitchFamily="18" charset="0"/>
              </a:rPr>
              <a:t>hàng</a:t>
            </a:r>
            <a:r>
              <a:rPr lang="en-US" sz="8000" dirty="0">
                <a:solidFill>
                  <a:schemeClr val="tx1"/>
                </a:solidFill>
                <a:latin typeface="Times New Roman" pitchFamily="18" charset="0"/>
                <a:cs typeface="Times New Roman" pitchFamily="18" charset="0"/>
              </a:rPr>
              <a:t>, </a:t>
            </a:r>
            <a:r>
              <a:rPr lang="en-US" sz="8000" dirty="0" err="1">
                <a:solidFill>
                  <a:schemeClr val="tx1"/>
                </a:solidFill>
                <a:latin typeface="Times New Roman" pitchFamily="18" charset="0"/>
                <a:cs typeface="Times New Roman" pitchFamily="18" charset="0"/>
              </a:rPr>
              <a:t>có</a:t>
            </a:r>
            <a:r>
              <a:rPr lang="en-US" sz="8000" dirty="0">
                <a:solidFill>
                  <a:schemeClr val="tx1"/>
                </a:solidFill>
                <a:latin typeface="Times New Roman" pitchFamily="18" charset="0"/>
                <a:cs typeface="Times New Roman" pitchFamily="18" charset="0"/>
              </a:rPr>
              <a:t> HS </a:t>
            </a:r>
            <a:r>
              <a:rPr lang="en-US" sz="8000" dirty="0" err="1">
                <a:solidFill>
                  <a:schemeClr val="tx1"/>
                </a:solidFill>
                <a:latin typeface="Times New Roman" pitchFamily="18" charset="0"/>
                <a:cs typeface="Times New Roman" pitchFamily="18" charset="0"/>
              </a:rPr>
              <a:t>thuyết</a:t>
            </a:r>
            <a:r>
              <a:rPr lang="en-US" sz="8000" dirty="0">
                <a:solidFill>
                  <a:schemeClr val="tx1"/>
                </a:solidFill>
                <a:latin typeface="Times New Roman" pitchFamily="18" charset="0"/>
                <a:cs typeface="Times New Roman" pitchFamily="18" charset="0"/>
              </a:rPr>
              <a:t> minh </a:t>
            </a:r>
            <a:r>
              <a:rPr lang="en-US" sz="8000" dirty="0" err="1">
                <a:solidFill>
                  <a:schemeClr val="tx1"/>
                </a:solidFill>
                <a:latin typeface="Times New Roman" pitchFamily="18" charset="0"/>
                <a:cs typeface="Times New Roman" pitchFamily="18" charset="0"/>
              </a:rPr>
              <a:t>quảng</a:t>
            </a:r>
            <a:r>
              <a:rPr lang="en-US" sz="8000" dirty="0">
                <a:solidFill>
                  <a:schemeClr val="tx1"/>
                </a:solidFill>
                <a:latin typeface="Times New Roman" pitchFamily="18" charset="0"/>
                <a:cs typeface="Times New Roman" pitchFamily="18" charset="0"/>
              </a:rPr>
              <a:t> </a:t>
            </a:r>
            <a:r>
              <a:rPr lang="en-US" sz="8000" dirty="0" err="1">
                <a:solidFill>
                  <a:schemeClr val="tx1"/>
                </a:solidFill>
                <a:latin typeface="Times New Roman" pitchFamily="18" charset="0"/>
                <a:cs typeface="Times New Roman" pitchFamily="18" charset="0"/>
              </a:rPr>
              <a:t>bá</a:t>
            </a:r>
            <a:r>
              <a:rPr lang="en-US" sz="8000" dirty="0">
                <a:solidFill>
                  <a:schemeClr val="tx1"/>
                </a:solidFill>
                <a:latin typeface="Times New Roman" pitchFamily="18" charset="0"/>
                <a:cs typeface="Times New Roman" pitchFamily="18" charset="0"/>
              </a:rPr>
              <a:t>, </a:t>
            </a:r>
            <a:r>
              <a:rPr lang="en-US" sz="8000" dirty="0" err="1">
                <a:solidFill>
                  <a:schemeClr val="tx1"/>
                </a:solidFill>
                <a:latin typeface="Times New Roman" pitchFamily="18" charset="0"/>
                <a:cs typeface="Times New Roman" pitchFamily="18" charset="0"/>
              </a:rPr>
              <a:t>giới</a:t>
            </a:r>
            <a:r>
              <a:rPr lang="en-US" sz="8000" dirty="0">
                <a:solidFill>
                  <a:schemeClr val="tx1"/>
                </a:solidFill>
                <a:latin typeface="Times New Roman" pitchFamily="18" charset="0"/>
                <a:cs typeface="Times New Roman" pitchFamily="18" charset="0"/>
              </a:rPr>
              <a:t> </a:t>
            </a:r>
            <a:r>
              <a:rPr lang="en-US" sz="8000" dirty="0" err="1">
                <a:solidFill>
                  <a:schemeClr val="tx1"/>
                </a:solidFill>
                <a:latin typeface="Times New Roman" pitchFamily="18" charset="0"/>
                <a:cs typeface="Times New Roman" pitchFamily="18" charset="0"/>
              </a:rPr>
              <a:t>thiệu</a:t>
            </a:r>
            <a:r>
              <a:rPr lang="en-US" sz="8000" dirty="0">
                <a:solidFill>
                  <a:schemeClr val="tx1"/>
                </a:solidFill>
                <a:latin typeface="Times New Roman" pitchFamily="18" charset="0"/>
                <a:cs typeface="Times New Roman" pitchFamily="18" charset="0"/>
              </a:rPr>
              <a:t> </a:t>
            </a:r>
            <a:r>
              <a:rPr lang="en-US" sz="8000" dirty="0" err="1">
                <a:solidFill>
                  <a:schemeClr val="tx1"/>
                </a:solidFill>
                <a:latin typeface="Times New Roman" pitchFamily="18" charset="0"/>
                <a:cs typeface="Times New Roman" pitchFamily="18" charset="0"/>
              </a:rPr>
              <a:t>về</a:t>
            </a:r>
            <a:r>
              <a:rPr lang="en-US" sz="8000" dirty="0">
                <a:solidFill>
                  <a:schemeClr val="tx1"/>
                </a:solidFill>
                <a:latin typeface="Times New Roman" pitchFamily="18" charset="0"/>
                <a:cs typeface="Times New Roman" pitchFamily="18" charset="0"/>
              </a:rPr>
              <a:t> </a:t>
            </a:r>
            <a:r>
              <a:rPr lang="en-US" sz="8000" dirty="0" err="1">
                <a:solidFill>
                  <a:schemeClr val="tx1"/>
                </a:solidFill>
                <a:latin typeface="Times New Roman" pitchFamily="18" charset="0"/>
                <a:cs typeface="Times New Roman" pitchFamily="18" charset="0"/>
              </a:rPr>
              <a:t>sản</a:t>
            </a:r>
            <a:r>
              <a:rPr lang="en-US" sz="8000" dirty="0">
                <a:solidFill>
                  <a:schemeClr val="tx1"/>
                </a:solidFill>
                <a:latin typeface="Times New Roman" pitchFamily="18" charset="0"/>
                <a:cs typeface="Times New Roman" pitchFamily="18" charset="0"/>
              </a:rPr>
              <a:t> </a:t>
            </a:r>
            <a:r>
              <a:rPr lang="en-US" sz="8000" dirty="0" err="1">
                <a:solidFill>
                  <a:schemeClr val="tx1"/>
                </a:solidFill>
                <a:latin typeface="Times New Roman" pitchFamily="18" charset="0"/>
                <a:cs typeface="Times New Roman" pitchFamily="18" charset="0"/>
              </a:rPr>
              <a:t>phẩm</a:t>
            </a:r>
            <a:r>
              <a:rPr lang="en-US" sz="8000" dirty="0">
                <a:solidFill>
                  <a:schemeClr val="tx1"/>
                </a:solidFill>
                <a:latin typeface="Times New Roman" pitchFamily="18" charset="0"/>
                <a:cs typeface="Times New Roman" pitchFamily="18" charset="0"/>
              </a:rPr>
              <a:t> (</a:t>
            </a:r>
            <a:r>
              <a:rPr lang="en-US" sz="8000" dirty="0" err="1">
                <a:solidFill>
                  <a:schemeClr val="tx1"/>
                </a:solidFill>
                <a:latin typeface="Times New Roman" pitchFamily="18" charset="0"/>
                <a:cs typeface="Times New Roman" pitchFamily="18" charset="0"/>
              </a:rPr>
              <a:t>nguyên</a:t>
            </a:r>
            <a:r>
              <a:rPr lang="en-US" sz="8000" dirty="0">
                <a:solidFill>
                  <a:schemeClr val="tx1"/>
                </a:solidFill>
                <a:latin typeface="Times New Roman" pitchFamily="18" charset="0"/>
                <a:cs typeface="Times New Roman" pitchFamily="18" charset="0"/>
              </a:rPr>
              <a:t> </a:t>
            </a:r>
            <a:r>
              <a:rPr lang="en-US" sz="8000" dirty="0" err="1">
                <a:solidFill>
                  <a:schemeClr val="tx1"/>
                </a:solidFill>
                <a:latin typeface="Times New Roman" pitchFamily="18" charset="0"/>
                <a:cs typeface="Times New Roman" pitchFamily="18" charset="0"/>
              </a:rPr>
              <a:t>liệu</a:t>
            </a:r>
            <a:r>
              <a:rPr lang="en-US" sz="8000" dirty="0">
                <a:solidFill>
                  <a:schemeClr val="tx1"/>
                </a:solidFill>
                <a:latin typeface="Times New Roman" pitchFamily="18" charset="0"/>
                <a:cs typeface="Times New Roman" pitchFamily="18" charset="0"/>
              </a:rPr>
              <a:t>, </a:t>
            </a:r>
            <a:r>
              <a:rPr lang="en-US" sz="8000" dirty="0" err="1">
                <a:solidFill>
                  <a:schemeClr val="tx1"/>
                </a:solidFill>
                <a:latin typeface="Times New Roman" pitchFamily="18" charset="0"/>
                <a:cs typeface="Times New Roman" pitchFamily="18" charset="0"/>
              </a:rPr>
              <a:t>người</a:t>
            </a:r>
            <a:r>
              <a:rPr lang="en-US" sz="8000" dirty="0">
                <a:solidFill>
                  <a:schemeClr val="tx1"/>
                </a:solidFill>
                <a:latin typeface="Times New Roman" pitchFamily="18" charset="0"/>
                <a:cs typeface="Times New Roman" pitchFamily="18" charset="0"/>
              </a:rPr>
              <a:t> </a:t>
            </a:r>
            <a:r>
              <a:rPr lang="en-US" sz="8000" dirty="0" err="1">
                <a:solidFill>
                  <a:schemeClr val="tx1"/>
                </a:solidFill>
                <a:latin typeface="Times New Roman" pitchFamily="18" charset="0"/>
                <a:cs typeface="Times New Roman" pitchFamily="18" charset="0"/>
              </a:rPr>
              <a:t>làm</a:t>
            </a:r>
            <a:r>
              <a:rPr lang="en-US" sz="8000" dirty="0">
                <a:solidFill>
                  <a:schemeClr val="tx1"/>
                </a:solidFill>
                <a:latin typeface="Times New Roman" pitchFamily="18" charset="0"/>
                <a:cs typeface="Times New Roman" pitchFamily="18" charset="0"/>
              </a:rPr>
              <a:t>, </a:t>
            </a:r>
            <a:r>
              <a:rPr lang="en-US" sz="8000" dirty="0" err="1">
                <a:solidFill>
                  <a:schemeClr val="tx1"/>
                </a:solidFill>
                <a:latin typeface="Times New Roman" pitchFamily="18" charset="0"/>
                <a:cs typeface="Times New Roman" pitchFamily="18" charset="0"/>
              </a:rPr>
              <a:t>cách</a:t>
            </a:r>
            <a:r>
              <a:rPr lang="en-US" sz="8000" dirty="0">
                <a:solidFill>
                  <a:schemeClr val="tx1"/>
                </a:solidFill>
                <a:latin typeface="Times New Roman" pitchFamily="18" charset="0"/>
                <a:cs typeface="Times New Roman" pitchFamily="18" charset="0"/>
              </a:rPr>
              <a:t> </a:t>
            </a:r>
            <a:r>
              <a:rPr lang="en-US" sz="8000" dirty="0" err="1">
                <a:solidFill>
                  <a:schemeClr val="tx1"/>
                </a:solidFill>
                <a:latin typeface="Times New Roman" pitchFamily="18" charset="0"/>
                <a:cs typeface="Times New Roman" pitchFamily="18" charset="0"/>
              </a:rPr>
              <a:t>làm</a:t>
            </a:r>
            <a:r>
              <a:rPr lang="en-US" sz="8000" dirty="0">
                <a:solidFill>
                  <a:schemeClr val="tx1"/>
                </a:solidFill>
                <a:latin typeface="Times New Roman" pitchFamily="18" charset="0"/>
                <a:cs typeface="Times New Roman" pitchFamily="18" charset="0"/>
              </a:rPr>
              <a:t>, </a:t>
            </a:r>
            <a:r>
              <a:rPr lang="en-US" sz="8000" dirty="0" err="1">
                <a:solidFill>
                  <a:schemeClr val="tx1"/>
                </a:solidFill>
                <a:latin typeface="Times New Roman" pitchFamily="18" charset="0"/>
                <a:cs typeface="Times New Roman" pitchFamily="18" charset="0"/>
              </a:rPr>
              <a:t>giá</a:t>
            </a:r>
            <a:r>
              <a:rPr lang="en-US" sz="8000" dirty="0">
                <a:solidFill>
                  <a:schemeClr val="tx1"/>
                </a:solidFill>
                <a:latin typeface="Times New Roman" pitchFamily="18" charset="0"/>
                <a:cs typeface="Times New Roman" pitchFamily="18" charset="0"/>
              </a:rPr>
              <a:t> </a:t>
            </a:r>
            <a:r>
              <a:rPr lang="en-US" sz="8000" dirty="0" err="1">
                <a:solidFill>
                  <a:schemeClr val="tx1"/>
                </a:solidFill>
                <a:latin typeface="Times New Roman" pitchFamily="18" charset="0"/>
                <a:cs typeface="Times New Roman" pitchFamily="18" charset="0"/>
              </a:rPr>
              <a:t>trị</a:t>
            </a:r>
            <a:r>
              <a:rPr lang="en-US" sz="8000" dirty="0">
                <a:solidFill>
                  <a:schemeClr val="tx1"/>
                </a:solidFill>
                <a:latin typeface="Times New Roman" pitchFamily="18" charset="0"/>
                <a:cs typeface="Times New Roman" pitchFamily="18" charset="0"/>
              </a:rPr>
              <a:t>, ý </a:t>
            </a:r>
            <a:r>
              <a:rPr lang="en-US" sz="8000" dirty="0" err="1">
                <a:solidFill>
                  <a:schemeClr val="tx1"/>
                </a:solidFill>
                <a:latin typeface="Times New Roman" pitchFamily="18" charset="0"/>
                <a:cs typeface="Times New Roman" pitchFamily="18" charset="0"/>
              </a:rPr>
              <a:t>nghĩa</a:t>
            </a:r>
            <a:r>
              <a:rPr lang="en-US" sz="8000" dirty="0">
                <a:solidFill>
                  <a:schemeClr val="tx1"/>
                </a:solidFill>
                <a:latin typeface="Times New Roman" pitchFamily="18" charset="0"/>
                <a:cs typeface="Times New Roman" pitchFamily="18" charset="0"/>
              </a:rPr>
              <a:t> </a:t>
            </a:r>
            <a:r>
              <a:rPr lang="en-US" sz="8000" dirty="0" err="1">
                <a:solidFill>
                  <a:schemeClr val="tx1"/>
                </a:solidFill>
                <a:latin typeface="Times New Roman" pitchFamily="18" charset="0"/>
                <a:cs typeface="Times New Roman" pitchFamily="18" charset="0"/>
              </a:rPr>
              <a:t>sản</a:t>
            </a:r>
            <a:r>
              <a:rPr lang="en-US" sz="8000" dirty="0">
                <a:solidFill>
                  <a:schemeClr val="tx1"/>
                </a:solidFill>
                <a:latin typeface="Times New Roman" pitchFamily="18" charset="0"/>
                <a:cs typeface="Times New Roman" pitchFamily="18" charset="0"/>
              </a:rPr>
              <a:t> </a:t>
            </a:r>
            <a:r>
              <a:rPr lang="en-US" sz="8000" dirty="0" err="1">
                <a:solidFill>
                  <a:schemeClr val="tx1"/>
                </a:solidFill>
                <a:latin typeface="Times New Roman" pitchFamily="18" charset="0"/>
                <a:cs typeface="Times New Roman" pitchFamily="18" charset="0"/>
              </a:rPr>
              <a:t>phẩm</a:t>
            </a:r>
            <a:r>
              <a:rPr lang="en-US" sz="8000" dirty="0">
                <a:solidFill>
                  <a:schemeClr val="tx1"/>
                </a:solidFill>
                <a:latin typeface="Times New Roman" pitchFamily="18" charset="0"/>
                <a:cs typeface="Times New Roman" pitchFamily="18" charset="0"/>
              </a:rPr>
              <a:t>,….)</a:t>
            </a:r>
          </a:p>
          <a:p>
            <a:r>
              <a:rPr lang="en-US" sz="8000" dirty="0">
                <a:solidFill>
                  <a:schemeClr val="tx1"/>
                </a:solidFill>
                <a:latin typeface="Times New Roman" pitchFamily="18" charset="0"/>
                <a:cs typeface="Times New Roman" pitchFamily="18" charset="0"/>
              </a:rPr>
              <a:t>      + </a:t>
            </a:r>
            <a:r>
              <a:rPr lang="en-US" sz="8000" dirty="0" err="1">
                <a:solidFill>
                  <a:schemeClr val="tx1"/>
                </a:solidFill>
                <a:latin typeface="Times New Roman" pitchFamily="18" charset="0"/>
                <a:cs typeface="Times New Roman" pitchFamily="18" charset="0"/>
              </a:rPr>
              <a:t>Gian</a:t>
            </a:r>
            <a:r>
              <a:rPr lang="en-US" sz="8000" dirty="0">
                <a:solidFill>
                  <a:schemeClr val="tx1"/>
                </a:solidFill>
                <a:latin typeface="Times New Roman" pitchFamily="18" charset="0"/>
                <a:cs typeface="Times New Roman" pitchFamily="18" charset="0"/>
              </a:rPr>
              <a:t> </a:t>
            </a:r>
            <a:r>
              <a:rPr lang="en-US" sz="8000" dirty="0" err="1">
                <a:solidFill>
                  <a:schemeClr val="tx1"/>
                </a:solidFill>
                <a:latin typeface="Times New Roman" pitchFamily="18" charset="0"/>
                <a:cs typeface="Times New Roman" pitchFamily="18" charset="0"/>
              </a:rPr>
              <a:t>hàng</a:t>
            </a:r>
            <a:r>
              <a:rPr lang="en-US" sz="8000" dirty="0">
                <a:solidFill>
                  <a:schemeClr val="tx1"/>
                </a:solidFill>
                <a:latin typeface="Times New Roman" pitchFamily="18" charset="0"/>
                <a:cs typeface="Times New Roman" pitchFamily="18" charset="0"/>
              </a:rPr>
              <a:t> </a:t>
            </a:r>
            <a:r>
              <a:rPr lang="en-US" sz="8000" dirty="0" err="1">
                <a:solidFill>
                  <a:schemeClr val="tx1"/>
                </a:solidFill>
                <a:latin typeface="Times New Roman" pitchFamily="18" charset="0"/>
                <a:cs typeface="Times New Roman" pitchFamily="18" charset="0"/>
              </a:rPr>
              <a:t>có</a:t>
            </a:r>
            <a:r>
              <a:rPr lang="en-US" sz="8000" dirty="0">
                <a:solidFill>
                  <a:schemeClr val="tx1"/>
                </a:solidFill>
                <a:latin typeface="Times New Roman" pitchFamily="18" charset="0"/>
                <a:cs typeface="Times New Roman" pitchFamily="18" charset="0"/>
              </a:rPr>
              <a:t> </a:t>
            </a:r>
            <a:r>
              <a:rPr lang="en-US" sz="8000" dirty="0" err="1">
                <a:solidFill>
                  <a:schemeClr val="tx1"/>
                </a:solidFill>
                <a:latin typeface="Times New Roman" pitchFamily="18" charset="0"/>
                <a:cs typeface="Times New Roman" pitchFamily="18" charset="0"/>
              </a:rPr>
              <a:t>trang</a:t>
            </a:r>
            <a:r>
              <a:rPr lang="en-US" sz="8000" dirty="0">
                <a:solidFill>
                  <a:schemeClr val="tx1"/>
                </a:solidFill>
                <a:latin typeface="Times New Roman" pitchFamily="18" charset="0"/>
                <a:cs typeface="Times New Roman" pitchFamily="18" charset="0"/>
              </a:rPr>
              <a:t> </a:t>
            </a:r>
            <a:r>
              <a:rPr lang="en-US" sz="8000" dirty="0" err="1">
                <a:solidFill>
                  <a:schemeClr val="tx1"/>
                </a:solidFill>
                <a:latin typeface="Times New Roman" pitchFamily="18" charset="0"/>
                <a:cs typeface="Times New Roman" pitchFamily="18" charset="0"/>
              </a:rPr>
              <a:t>trí</a:t>
            </a:r>
            <a:r>
              <a:rPr lang="en-US" sz="8000" dirty="0">
                <a:solidFill>
                  <a:schemeClr val="tx1"/>
                </a:solidFill>
                <a:latin typeface="Times New Roman" pitchFamily="18" charset="0"/>
                <a:cs typeface="Times New Roman" pitchFamily="18" charset="0"/>
              </a:rPr>
              <a:t> ( ô, </a:t>
            </a:r>
            <a:r>
              <a:rPr lang="en-US" sz="8000" dirty="0" err="1">
                <a:solidFill>
                  <a:schemeClr val="tx1"/>
                </a:solidFill>
                <a:latin typeface="Times New Roman" pitchFamily="18" charset="0"/>
                <a:cs typeface="Times New Roman" pitchFamily="18" charset="0"/>
              </a:rPr>
              <a:t>bạt</a:t>
            </a:r>
            <a:r>
              <a:rPr lang="en-US" sz="8000" dirty="0">
                <a:solidFill>
                  <a:schemeClr val="tx1"/>
                </a:solidFill>
                <a:latin typeface="Times New Roman" pitchFamily="18" charset="0"/>
                <a:cs typeface="Times New Roman" pitchFamily="18" charset="0"/>
              </a:rPr>
              <a:t>, </a:t>
            </a:r>
            <a:r>
              <a:rPr lang="en-US" sz="8000" dirty="0" err="1">
                <a:solidFill>
                  <a:schemeClr val="tx1"/>
                </a:solidFill>
                <a:latin typeface="Times New Roman" pitchFamily="18" charset="0"/>
                <a:cs typeface="Times New Roman" pitchFamily="18" charset="0"/>
              </a:rPr>
              <a:t>vải</a:t>
            </a:r>
            <a:r>
              <a:rPr lang="en-US" sz="8000" dirty="0">
                <a:solidFill>
                  <a:schemeClr val="tx1"/>
                </a:solidFill>
                <a:latin typeface="Times New Roman" pitchFamily="18" charset="0"/>
                <a:cs typeface="Times New Roman" pitchFamily="18" charset="0"/>
              </a:rPr>
              <a:t>, </a:t>
            </a:r>
            <a:r>
              <a:rPr lang="en-US" sz="8000" dirty="0" err="1">
                <a:solidFill>
                  <a:schemeClr val="tx1"/>
                </a:solidFill>
                <a:latin typeface="Times New Roman" pitchFamily="18" charset="0"/>
                <a:cs typeface="Times New Roman" pitchFamily="18" charset="0"/>
              </a:rPr>
              <a:t>lều</a:t>
            </a:r>
            <a:r>
              <a:rPr lang="en-US" sz="8000" dirty="0">
                <a:solidFill>
                  <a:schemeClr val="tx1"/>
                </a:solidFill>
                <a:latin typeface="Times New Roman" pitchFamily="18" charset="0"/>
                <a:cs typeface="Times New Roman" pitchFamily="18" charset="0"/>
              </a:rPr>
              <a:t> </a:t>
            </a:r>
            <a:r>
              <a:rPr lang="en-US" sz="8000" dirty="0" err="1">
                <a:solidFill>
                  <a:schemeClr val="tx1"/>
                </a:solidFill>
                <a:latin typeface="Times New Roman" pitchFamily="18" charset="0"/>
                <a:cs typeface="Times New Roman" pitchFamily="18" charset="0"/>
              </a:rPr>
              <a:t>trại</a:t>
            </a:r>
            <a:r>
              <a:rPr lang="en-US" sz="8000" dirty="0">
                <a:solidFill>
                  <a:schemeClr val="tx1"/>
                </a:solidFill>
                <a:latin typeface="Times New Roman" pitchFamily="18" charset="0"/>
                <a:cs typeface="Times New Roman" pitchFamily="18" charset="0"/>
              </a:rPr>
              <a:t>, </a:t>
            </a:r>
            <a:r>
              <a:rPr lang="en-US" sz="8000" dirty="0" err="1">
                <a:solidFill>
                  <a:schemeClr val="tx1"/>
                </a:solidFill>
                <a:latin typeface="Times New Roman" pitchFamily="18" charset="0"/>
                <a:cs typeface="Times New Roman" pitchFamily="18" charset="0"/>
              </a:rPr>
              <a:t>lá</a:t>
            </a:r>
            <a:r>
              <a:rPr lang="en-US" sz="8000" dirty="0">
                <a:solidFill>
                  <a:schemeClr val="tx1"/>
                </a:solidFill>
                <a:latin typeface="Times New Roman" pitchFamily="18" charset="0"/>
                <a:cs typeface="Times New Roman" pitchFamily="18" charset="0"/>
              </a:rPr>
              <a:t> </a:t>
            </a:r>
            <a:r>
              <a:rPr lang="en-US" sz="8000" dirty="0" err="1">
                <a:solidFill>
                  <a:schemeClr val="tx1"/>
                </a:solidFill>
                <a:latin typeface="Times New Roman" pitchFamily="18" charset="0"/>
                <a:cs typeface="Times New Roman" pitchFamily="18" charset="0"/>
              </a:rPr>
              <a:t>cây</a:t>
            </a:r>
            <a:r>
              <a:rPr lang="en-US" sz="8000" dirty="0">
                <a:solidFill>
                  <a:schemeClr val="tx1"/>
                </a:solidFill>
                <a:latin typeface="Times New Roman" pitchFamily="18" charset="0"/>
                <a:cs typeface="Times New Roman" pitchFamily="18" charset="0"/>
              </a:rPr>
              <a:t>: </a:t>
            </a:r>
            <a:r>
              <a:rPr lang="en-US" sz="8000" dirty="0" err="1">
                <a:solidFill>
                  <a:schemeClr val="tx1"/>
                </a:solidFill>
                <a:latin typeface="Times New Roman" pitchFamily="18" charset="0"/>
                <a:cs typeface="Times New Roman" pitchFamily="18" charset="0"/>
              </a:rPr>
              <a:t>dừa</a:t>
            </a:r>
            <a:r>
              <a:rPr lang="en-US" sz="8000" dirty="0">
                <a:solidFill>
                  <a:schemeClr val="tx1"/>
                </a:solidFill>
                <a:latin typeface="Times New Roman" pitchFamily="18" charset="0"/>
                <a:cs typeface="Times New Roman" pitchFamily="18" charset="0"/>
              </a:rPr>
              <a:t>, </a:t>
            </a:r>
            <a:r>
              <a:rPr lang="en-US" sz="8000" dirty="0" err="1">
                <a:solidFill>
                  <a:schemeClr val="tx1"/>
                </a:solidFill>
                <a:latin typeface="Times New Roman" pitchFamily="18" charset="0"/>
                <a:cs typeface="Times New Roman" pitchFamily="18" charset="0"/>
              </a:rPr>
              <a:t>cọ</a:t>
            </a:r>
            <a:r>
              <a:rPr lang="en-US" sz="8000" dirty="0">
                <a:solidFill>
                  <a:schemeClr val="tx1"/>
                </a:solidFill>
                <a:latin typeface="Times New Roman" pitchFamily="18" charset="0"/>
                <a:cs typeface="Times New Roman" pitchFamily="18" charset="0"/>
              </a:rPr>
              <a:t>, </a:t>
            </a:r>
            <a:r>
              <a:rPr lang="en-US" sz="8000" dirty="0" err="1">
                <a:solidFill>
                  <a:schemeClr val="tx1"/>
                </a:solidFill>
                <a:latin typeface="Times New Roman" pitchFamily="18" charset="0"/>
                <a:cs typeface="Times New Roman" pitchFamily="18" charset="0"/>
              </a:rPr>
              <a:t>rơm</a:t>
            </a:r>
            <a:r>
              <a:rPr lang="en-US" sz="8000" dirty="0">
                <a:solidFill>
                  <a:schemeClr val="tx1"/>
                </a:solidFill>
                <a:latin typeface="Times New Roman" pitchFamily="18" charset="0"/>
                <a:cs typeface="Times New Roman" pitchFamily="18" charset="0"/>
              </a:rPr>
              <a:t> </a:t>
            </a:r>
            <a:r>
              <a:rPr lang="en-US" sz="8000" dirty="0" err="1">
                <a:solidFill>
                  <a:schemeClr val="tx1"/>
                </a:solidFill>
                <a:latin typeface="Times New Roman" pitchFamily="18" charset="0"/>
                <a:cs typeface="Times New Roman" pitchFamily="18" charset="0"/>
              </a:rPr>
              <a:t>rạ</a:t>
            </a:r>
            <a:r>
              <a:rPr lang="en-US" sz="8000" dirty="0">
                <a:solidFill>
                  <a:schemeClr val="tx1"/>
                </a:solidFill>
                <a:latin typeface="Times New Roman" pitchFamily="18" charset="0"/>
                <a:cs typeface="Times New Roman" pitchFamily="18" charset="0"/>
              </a:rPr>
              <a:t>, </a:t>
            </a:r>
            <a:r>
              <a:rPr lang="en-US" sz="8000" dirty="0" err="1">
                <a:solidFill>
                  <a:schemeClr val="tx1"/>
                </a:solidFill>
                <a:latin typeface="Times New Roman" pitchFamily="18" charset="0"/>
                <a:cs typeface="Times New Roman" pitchFamily="18" charset="0"/>
              </a:rPr>
              <a:t>ớt</a:t>
            </a:r>
            <a:r>
              <a:rPr lang="en-US" sz="8000" dirty="0">
                <a:solidFill>
                  <a:schemeClr val="tx1"/>
                </a:solidFill>
                <a:latin typeface="Times New Roman" pitchFamily="18" charset="0"/>
                <a:cs typeface="Times New Roman" pitchFamily="18" charset="0"/>
              </a:rPr>
              <a:t>, </a:t>
            </a:r>
            <a:r>
              <a:rPr lang="en-US" sz="8000" dirty="0" err="1">
                <a:solidFill>
                  <a:schemeClr val="tx1"/>
                </a:solidFill>
                <a:latin typeface="Times New Roman" pitchFamily="18" charset="0"/>
                <a:cs typeface="Times New Roman" pitchFamily="18" charset="0"/>
              </a:rPr>
              <a:t>tỏi</a:t>
            </a:r>
            <a:r>
              <a:rPr lang="en-US" sz="8000" dirty="0">
                <a:solidFill>
                  <a:schemeClr val="tx1"/>
                </a:solidFill>
                <a:latin typeface="Times New Roman" pitchFamily="18" charset="0"/>
                <a:cs typeface="Times New Roman" pitchFamily="18" charset="0"/>
              </a:rPr>
              <a:t>,…), </a:t>
            </a:r>
            <a:r>
              <a:rPr lang="en-US" sz="8000" dirty="0" err="1">
                <a:solidFill>
                  <a:schemeClr val="tx1"/>
                </a:solidFill>
                <a:latin typeface="Times New Roman" pitchFamily="18" charset="0"/>
                <a:cs typeface="Times New Roman" pitchFamily="18" charset="0"/>
              </a:rPr>
              <a:t>có</a:t>
            </a:r>
            <a:r>
              <a:rPr lang="en-US" sz="8000" dirty="0">
                <a:solidFill>
                  <a:schemeClr val="tx1"/>
                </a:solidFill>
                <a:latin typeface="Times New Roman" pitchFamily="18" charset="0"/>
                <a:cs typeface="Times New Roman" pitchFamily="18" charset="0"/>
              </a:rPr>
              <a:t> </a:t>
            </a:r>
            <a:r>
              <a:rPr lang="en-US" sz="8000" dirty="0" err="1">
                <a:solidFill>
                  <a:schemeClr val="tx1"/>
                </a:solidFill>
                <a:latin typeface="Times New Roman" pitchFamily="18" charset="0"/>
                <a:cs typeface="Times New Roman" pitchFamily="18" charset="0"/>
              </a:rPr>
              <a:t>bàn</a:t>
            </a:r>
            <a:r>
              <a:rPr lang="en-US" sz="8000" dirty="0">
                <a:solidFill>
                  <a:schemeClr val="tx1"/>
                </a:solidFill>
                <a:latin typeface="Times New Roman" pitchFamily="18" charset="0"/>
                <a:cs typeface="Times New Roman" pitchFamily="18" charset="0"/>
              </a:rPr>
              <a:t> </a:t>
            </a:r>
            <a:r>
              <a:rPr lang="en-US" sz="8000" dirty="0" err="1">
                <a:solidFill>
                  <a:schemeClr val="tx1"/>
                </a:solidFill>
                <a:latin typeface="Times New Roman" pitchFamily="18" charset="0"/>
                <a:cs typeface="Times New Roman" pitchFamily="18" charset="0"/>
              </a:rPr>
              <a:t>ghế</a:t>
            </a:r>
            <a:r>
              <a:rPr lang="en-US" sz="8000" dirty="0">
                <a:solidFill>
                  <a:schemeClr val="tx1"/>
                </a:solidFill>
                <a:latin typeface="Times New Roman" pitchFamily="18" charset="0"/>
                <a:cs typeface="Times New Roman" pitchFamily="18" charset="0"/>
              </a:rPr>
              <a:t> </a:t>
            </a:r>
            <a:r>
              <a:rPr lang="en-US" sz="8000" dirty="0" err="1">
                <a:solidFill>
                  <a:schemeClr val="tx1"/>
                </a:solidFill>
                <a:latin typeface="Times New Roman" pitchFamily="18" charset="0"/>
                <a:cs typeface="Times New Roman" pitchFamily="18" charset="0"/>
              </a:rPr>
              <a:t>ngồi</a:t>
            </a:r>
            <a:r>
              <a:rPr lang="en-US" sz="8000" dirty="0">
                <a:solidFill>
                  <a:schemeClr val="tx1"/>
                </a:solidFill>
                <a:latin typeface="Times New Roman" pitchFamily="18" charset="0"/>
                <a:cs typeface="Times New Roman" pitchFamily="18" charset="0"/>
              </a:rPr>
              <a:t> </a:t>
            </a:r>
            <a:r>
              <a:rPr lang="en-US" sz="8000" dirty="0" err="1">
                <a:solidFill>
                  <a:schemeClr val="tx1"/>
                </a:solidFill>
                <a:latin typeface="Times New Roman" pitchFamily="18" charset="0"/>
                <a:cs typeface="Times New Roman" pitchFamily="18" charset="0"/>
              </a:rPr>
              <a:t>cho</a:t>
            </a:r>
            <a:r>
              <a:rPr lang="en-US" sz="8000" dirty="0">
                <a:solidFill>
                  <a:schemeClr val="tx1"/>
                </a:solidFill>
                <a:latin typeface="Times New Roman" pitchFamily="18" charset="0"/>
                <a:cs typeface="Times New Roman" pitchFamily="18" charset="0"/>
              </a:rPr>
              <a:t> </a:t>
            </a:r>
            <a:r>
              <a:rPr lang="en-US" sz="8000" dirty="0" err="1">
                <a:solidFill>
                  <a:schemeClr val="tx1"/>
                </a:solidFill>
                <a:latin typeface="Times New Roman" pitchFamily="18" charset="0"/>
                <a:cs typeface="Times New Roman" pitchFamily="18" charset="0"/>
              </a:rPr>
              <a:t>khách</a:t>
            </a:r>
            <a:r>
              <a:rPr lang="en-US" sz="8000" dirty="0">
                <a:solidFill>
                  <a:schemeClr val="tx1"/>
                </a:solidFill>
                <a:latin typeface="Times New Roman" pitchFamily="18" charset="0"/>
                <a:cs typeface="Times New Roman" pitchFamily="18" charset="0"/>
              </a:rPr>
              <a:t> </a:t>
            </a:r>
            <a:r>
              <a:rPr lang="en-US" sz="8000" dirty="0" err="1">
                <a:solidFill>
                  <a:schemeClr val="tx1"/>
                </a:solidFill>
                <a:latin typeface="Times New Roman" pitchFamily="18" charset="0"/>
                <a:cs typeface="Times New Roman" pitchFamily="18" charset="0"/>
              </a:rPr>
              <a:t>tham</a:t>
            </a:r>
            <a:r>
              <a:rPr lang="en-US" sz="8000" dirty="0">
                <a:solidFill>
                  <a:schemeClr val="tx1"/>
                </a:solidFill>
                <a:latin typeface="Times New Roman" pitchFamily="18" charset="0"/>
                <a:cs typeface="Times New Roman" pitchFamily="18" charset="0"/>
              </a:rPr>
              <a:t> </a:t>
            </a:r>
            <a:r>
              <a:rPr lang="en-US" sz="8000" dirty="0" err="1">
                <a:solidFill>
                  <a:schemeClr val="tx1"/>
                </a:solidFill>
                <a:latin typeface="Times New Roman" pitchFamily="18" charset="0"/>
                <a:cs typeface="Times New Roman" pitchFamily="18" charset="0"/>
              </a:rPr>
              <a:t>quan</a:t>
            </a:r>
            <a:r>
              <a:rPr lang="en-US" sz="8000" dirty="0">
                <a:solidFill>
                  <a:schemeClr val="tx1"/>
                </a:solidFill>
                <a:latin typeface="Times New Roman" pitchFamily="18" charset="0"/>
                <a:cs typeface="Times New Roman" pitchFamily="18" charset="0"/>
              </a:rPr>
              <a:t>, </a:t>
            </a:r>
            <a:r>
              <a:rPr lang="en-US" sz="8000" dirty="0" err="1">
                <a:solidFill>
                  <a:schemeClr val="tx1"/>
                </a:solidFill>
                <a:latin typeface="Times New Roman" pitchFamily="18" charset="0"/>
                <a:cs typeface="Times New Roman" pitchFamily="18" charset="0"/>
              </a:rPr>
              <a:t>trải</a:t>
            </a:r>
            <a:r>
              <a:rPr lang="en-US" sz="8000" dirty="0">
                <a:solidFill>
                  <a:schemeClr val="tx1"/>
                </a:solidFill>
                <a:latin typeface="Times New Roman" pitchFamily="18" charset="0"/>
                <a:cs typeface="Times New Roman" pitchFamily="18" charset="0"/>
              </a:rPr>
              <a:t> </a:t>
            </a:r>
            <a:r>
              <a:rPr lang="en-US" sz="8000" dirty="0" err="1">
                <a:solidFill>
                  <a:schemeClr val="tx1"/>
                </a:solidFill>
                <a:latin typeface="Times New Roman" pitchFamily="18" charset="0"/>
                <a:cs typeface="Times New Roman" pitchFamily="18" charset="0"/>
              </a:rPr>
              <a:t>nghiệm</a:t>
            </a:r>
            <a:r>
              <a:rPr lang="en-US" sz="8000" dirty="0">
                <a:solidFill>
                  <a:schemeClr val="tx1"/>
                </a:solidFill>
                <a:latin typeface="Times New Roman" pitchFamily="18" charset="0"/>
                <a:cs typeface="Times New Roman" pitchFamily="18" charset="0"/>
              </a:rPr>
              <a:t>, </a:t>
            </a:r>
            <a:r>
              <a:rPr lang="en-US" sz="8000" dirty="0" err="1">
                <a:solidFill>
                  <a:schemeClr val="tx1"/>
                </a:solidFill>
                <a:latin typeface="Times New Roman" pitchFamily="18" charset="0"/>
                <a:cs typeface="Times New Roman" pitchFamily="18" charset="0"/>
              </a:rPr>
              <a:t>ẩm</a:t>
            </a:r>
            <a:r>
              <a:rPr lang="en-US" sz="8000" dirty="0">
                <a:solidFill>
                  <a:schemeClr val="tx1"/>
                </a:solidFill>
                <a:latin typeface="Times New Roman" pitchFamily="18" charset="0"/>
                <a:cs typeface="Times New Roman" pitchFamily="18" charset="0"/>
              </a:rPr>
              <a:t> </a:t>
            </a:r>
            <a:r>
              <a:rPr lang="en-US" sz="8000" dirty="0" err="1">
                <a:solidFill>
                  <a:schemeClr val="tx1"/>
                </a:solidFill>
                <a:latin typeface="Times New Roman" pitchFamily="18" charset="0"/>
                <a:cs typeface="Times New Roman" pitchFamily="18" charset="0"/>
              </a:rPr>
              <a:t>thực</a:t>
            </a:r>
            <a:r>
              <a:rPr lang="en-US" sz="8000" dirty="0">
                <a:solidFill>
                  <a:schemeClr val="tx1"/>
                </a:solidFill>
                <a:latin typeface="Times New Roman" pitchFamily="18" charset="0"/>
                <a:cs typeface="Times New Roman" pitchFamily="18" charset="0"/>
              </a:rPr>
              <a:t>.</a:t>
            </a:r>
          </a:p>
          <a:p>
            <a:r>
              <a:rPr lang="en-US" sz="8000" dirty="0">
                <a:solidFill>
                  <a:schemeClr val="tx1"/>
                </a:solidFill>
                <a:latin typeface="Times New Roman" pitchFamily="18" charset="0"/>
                <a:cs typeface="Times New Roman" pitchFamily="18" charset="0"/>
              </a:rPr>
              <a:t>      + </a:t>
            </a:r>
            <a:r>
              <a:rPr lang="en-US" sz="8000" dirty="0" err="1">
                <a:solidFill>
                  <a:schemeClr val="tx1"/>
                </a:solidFill>
                <a:latin typeface="Times New Roman" pitchFamily="18" charset="0"/>
                <a:cs typeface="Times New Roman" pitchFamily="18" charset="0"/>
              </a:rPr>
              <a:t>Thực</a:t>
            </a:r>
            <a:r>
              <a:rPr lang="en-US" sz="8000" dirty="0">
                <a:solidFill>
                  <a:schemeClr val="tx1"/>
                </a:solidFill>
                <a:latin typeface="Times New Roman" pitchFamily="18" charset="0"/>
                <a:cs typeface="Times New Roman" pitchFamily="18" charset="0"/>
              </a:rPr>
              <a:t> </a:t>
            </a:r>
            <a:r>
              <a:rPr lang="en-US" sz="8000" dirty="0" err="1">
                <a:solidFill>
                  <a:schemeClr val="tx1"/>
                </a:solidFill>
                <a:latin typeface="Times New Roman" pitchFamily="18" charset="0"/>
                <a:cs typeface="Times New Roman" pitchFamily="18" charset="0"/>
              </a:rPr>
              <a:t>hiện</a:t>
            </a:r>
            <a:r>
              <a:rPr lang="en-US" sz="8000" dirty="0">
                <a:solidFill>
                  <a:schemeClr val="tx1"/>
                </a:solidFill>
                <a:latin typeface="Times New Roman" pitchFamily="18" charset="0"/>
                <a:cs typeface="Times New Roman" pitchFamily="18" charset="0"/>
              </a:rPr>
              <a:t> </a:t>
            </a:r>
            <a:r>
              <a:rPr lang="en-US" sz="8000" dirty="0" err="1">
                <a:solidFill>
                  <a:schemeClr val="tx1"/>
                </a:solidFill>
                <a:latin typeface="Times New Roman" pitchFamily="18" charset="0"/>
                <a:cs typeface="Times New Roman" pitchFamily="18" charset="0"/>
              </a:rPr>
              <a:t>việc</a:t>
            </a:r>
            <a:r>
              <a:rPr lang="en-US" sz="8000" dirty="0">
                <a:solidFill>
                  <a:schemeClr val="tx1"/>
                </a:solidFill>
                <a:latin typeface="Times New Roman" pitchFamily="18" charset="0"/>
                <a:cs typeface="Times New Roman" pitchFamily="18" charset="0"/>
              </a:rPr>
              <a:t> </a:t>
            </a:r>
            <a:r>
              <a:rPr lang="en-US" sz="8000" dirty="0" err="1">
                <a:solidFill>
                  <a:schemeClr val="tx1"/>
                </a:solidFill>
                <a:latin typeface="Times New Roman" pitchFamily="18" charset="0"/>
                <a:cs typeface="Times New Roman" pitchFamily="18" charset="0"/>
              </a:rPr>
              <a:t>trao</a:t>
            </a:r>
            <a:r>
              <a:rPr lang="en-US" sz="8000" dirty="0">
                <a:solidFill>
                  <a:schemeClr val="tx1"/>
                </a:solidFill>
                <a:latin typeface="Times New Roman" pitchFamily="18" charset="0"/>
                <a:cs typeface="Times New Roman" pitchFamily="18" charset="0"/>
              </a:rPr>
              <a:t> </a:t>
            </a:r>
            <a:r>
              <a:rPr lang="en-US" sz="8000" dirty="0" err="1">
                <a:solidFill>
                  <a:schemeClr val="tx1"/>
                </a:solidFill>
                <a:latin typeface="Times New Roman" pitchFamily="18" charset="0"/>
                <a:cs typeface="Times New Roman" pitchFamily="18" charset="0"/>
              </a:rPr>
              <a:t>đổi</a:t>
            </a:r>
            <a:r>
              <a:rPr lang="en-US" sz="8000" dirty="0">
                <a:solidFill>
                  <a:schemeClr val="tx1"/>
                </a:solidFill>
                <a:latin typeface="Times New Roman" pitchFamily="18" charset="0"/>
                <a:cs typeface="Times New Roman" pitchFamily="18" charset="0"/>
              </a:rPr>
              <a:t> </a:t>
            </a:r>
            <a:r>
              <a:rPr lang="en-US" sz="8000" dirty="0" err="1">
                <a:solidFill>
                  <a:schemeClr val="tx1"/>
                </a:solidFill>
                <a:latin typeface="Times New Roman" pitchFamily="18" charset="0"/>
                <a:cs typeface="Times New Roman" pitchFamily="18" charset="0"/>
              </a:rPr>
              <a:t>mua</a:t>
            </a:r>
            <a:r>
              <a:rPr lang="en-US" sz="8000" dirty="0">
                <a:solidFill>
                  <a:schemeClr val="tx1"/>
                </a:solidFill>
                <a:latin typeface="Times New Roman" pitchFamily="18" charset="0"/>
                <a:cs typeface="Times New Roman" pitchFamily="18" charset="0"/>
              </a:rPr>
              <a:t> </a:t>
            </a:r>
            <a:r>
              <a:rPr lang="en-US" sz="8000" dirty="0" err="1">
                <a:solidFill>
                  <a:schemeClr val="tx1"/>
                </a:solidFill>
                <a:latin typeface="Times New Roman" pitchFamily="18" charset="0"/>
                <a:cs typeface="Times New Roman" pitchFamily="18" charset="0"/>
              </a:rPr>
              <a:t>bán</a:t>
            </a:r>
            <a:r>
              <a:rPr lang="en-US" sz="8000" dirty="0">
                <a:solidFill>
                  <a:schemeClr val="tx1"/>
                </a:solidFill>
                <a:latin typeface="Times New Roman" pitchFamily="18" charset="0"/>
                <a:cs typeface="Times New Roman" pitchFamily="18" charset="0"/>
              </a:rPr>
              <a:t> </a:t>
            </a:r>
            <a:r>
              <a:rPr lang="en-US" sz="8000" dirty="0" err="1">
                <a:solidFill>
                  <a:schemeClr val="tx1"/>
                </a:solidFill>
                <a:latin typeface="Times New Roman" pitchFamily="18" charset="0"/>
                <a:cs typeface="Times New Roman" pitchFamily="18" charset="0"/>
              </a:rPr>
              <a:t>bằng</a:t>
            </a:r>
            <a:r>
              <a:rPr lang="en-US" sz="8000" dirty="0">
                <a:solidFill>
                  <a:schemeClr val="tx1"/>
                </a:solidFill>
                <a:latin typeface="Times New Roman" pitchFamily="18" charset="0"/>
                <a:cs typeface="Times New Roman" pitchFamily="18" charset="0"/>
              </a:rPr>
              <a:t> </a:t>
            </a:r>
            <a:r>
              <a:rPr lang="en-US" sz="8000" dirty="0" err="1">
                <a:solidFill>
                  <a:schemeClr val="tx1"/>
                </a:solidFill>
                <a:latin typeface="Times New Roman" pitchFamily="18" charset="0"/>
                <a:cs typeface="Times New Roman" pitchFamily="18" charset="0"/>
              </a:rPr>
              <a:t>tiền</a:t>
            </a:r>
            <a:endParaRPr lang="en-US" sz="8000" dirty="0">
              <a:solidFill>
                <a:schemeClr val="tx1"/>
              </a:solidFill>
              <a:latin typeface="Times New Roman" pitchFamily="18" charset="0"/>
              <a:cs typeface="Times New Roman" pitchFamily="18" charset="0"/>
            </a:endParaRPr>
          </a:p>
          <a:p>
            <a:r>
              <a:rPr lang="en-US" sz="8000" dirty="0">
                <a:solidFill>
                  <a:schemeClr val="tx1"/>
                </a:solidFill>
                <a:latin typeface="Times New Roman" pitchFamily="18" charset="0"/>
                <a:cs typeface="Times New Roman" pitchFamily="18" charset="0"/>
              </a:rPr>
              <a:t>      + </a:t>
            </a:r>
            <a:r>
              <a:rPr lang="en-US" sz="8000" dirty="0" err="1">
                <a:solidFill>
                  <a:schemeClr val="tx1"/>
                </a:solidFill>
                <a:latin typeface="Times New Roman" pitchFamily="18" charset="0"/>
                <a:cs typeface="Times New Roman" pitchFamily="18" charset="0"/>
              </a:rPr>
              <a:t>Các</a:t>
            </a:r>
            <a:r>
              <a:rPr lang="en-US" sz="8000" dirty="0">
                <a:solidFill>
                  <a:schemeClr val="tx1"/>
                </a:solidFill>
                <a:latin typeface="Times New Roman" pitchFamily="18" charset="0"/>
                <a:cs typeface="Times New Roman" pitchFamily="18" charset="0"/>
              </a:rPr>
              <a:t> </a:t>
            </a:r>
            <a:r>
              <a:rPr lang="en-US" sz="8000" dirty="0" err="1">
                <a:solidFill>
                  <a:schemeClr val="tx1"/>
                </a:solidFill>
                <a:latin typeface="Times New Roman" pitchFamily="18" charset="0"/>
                <a:cs typeface="Times New Roman" pitchFamily="18" charset="0"/>
              </a:rPr>
              <a:t>mặt</a:t>
            </a:r>
            <a:r>
              <a:rPr lang="en-US" sz="8000" dirty="0">
                <a:solidFill>
                  <a:schemeClr val="tx1"/>
                </a:solidFill>
                <a:latin typeface="Times New Roman" pitchFamily="18" charset="0"/>
                <a:cs typeface="Times New Roman" pitchFamily="18" charset="0"/>
              </a:rPr>
              <a:t> </a:t>
            </a:r>
            <a:r>
              <a:rPr lang="en-US" sz="8000" dirty="0" err="1">
                <a:solidFill>
                  <a:schemeClr val="tx1"/>
                </a:solidFill>
                <a:latin typeface="Times New Roman" pitchFamily="18" charset="0"/>
                <a:cs typeface="Times New Roman" pitchFamily="18" charset="0"/>
              </a:rPr>
              <a:t>hàng</a:t>
            </a:r>
            <a:r>
              <a:rPr lang="en-US" sz="8000" dirty="0">
                <a:solidFill>
                  <a:schemeClr val="tx1"/>
                </a:solidFill>
                <a:latin typeface="Times New Roman" pitchFamily="18" charset="0"/>
                <a:cs typeface="Times New Roman" pitchFamily="18" charset="0"/>
              </a:rPr>
              <a:t> </a:t>
            </a:r>
            <a:r>
              <a:rPr lang="en-US" sz="8000" dirty="0" err="1">
                <a:solidFill>
                  <a:schemeClr val="tx1"/>
                </a:solidFill>
                <a:latin typeface="Times New Roman" pitchFamily="18" charset="0"/>
                <a:cs typeface="Times New Roman" pitchFamily="18" charset="0"/>
              </a:rPr>
              <a:t>được</a:t>
            </a:r>
            <a:r>
              <a:rPr lang="en-US" sz="8000" dirty="0">
                <a:solidFill>
                  <a:schemeClr val="tx1"/>
                </a:solidFill>
                <a:latin typeface="Times New Roman" pitchFamily="18" charset="0"/>
                <a:cs typeface="Times New Roman" pitchFamily="18" charset="0"/>
              </a:rPr>
              <a:t> </a:t>
            </a:r>
            <a:r>
              <a:rPr lang="en-US" sz="8000" dirty="0" err="1">
                <a:solidFill>
                  <a:schemeClr val="tx1"/>
                </a:solidFill>
                <a:latin typeface="Times New Roman" pitchFamily="18" charset="0"/>
                <a:cs typeface="Times New Roman" pitchFamily="18" charset="0"/>
              </a:rPr>
              <a:t>định</a:t>
            </a:r>
            <a:r>
              <a:rPr lang="en-US" sz="8000" dirty="0">
                <a:solidFill>
                  <a:schemeClr val="tx1"/>
                </a:solidFill>
                <a:latin typeface="Times New Roman" pitchFamily="18" charset="0"/>
                <a:cs typeface="Times New Roman" pitchFamily="18" charset="0"/>
              </a:rPr>
              <a:t> </a:t>
            </a:r>
            <a:r>
              <a:rPr lang="en-US" sz="8000" dirty="0" err="1">
                <a:solidFill>
                  <a:schemeClr val="tx1"/>
                </a:solidFill>
                <a:latin typeface="Times New Roman" pitchFamily="18" charset="0"/>
                <a:cs typeface="Times New Roman" pitchFamily="18" charset="0"/>
              </a:rPr>
              <a:t>giá</a:t>
            </a:r>
            <a:r>
              <a:rPr lang="en-US" sz="8000" dirty="0">
                <a:solidFill>
                  <a:schemeClr val="tx1"/>
                </a:solidFill>
                <a:latin typeface="Times New Roman" pitchFamily="18" charset="0"/>
                <a:cs typeface="Times New Roman" pitchFamily="18" charset="0"/>
              </a:rPr>
              <a:t>, </a:t>
            </a:r>
            <a:r>
              <a:rPr lang="en-US" sz="8000" dirty="0" err="1">
                <a:solidFill>
                  <a:schemeClr val="tx1"/>
                </a:solidFill>
                <a:latin typeface="Times New Roman" pitchFamily="18" charset="0"/>
                <a:cs typeface="Times New Roman" pitchFamily="18" charset="0"/>
              </a:rPr>
              <a:t>niêm</a:t>
            </a:r>
            <a:r>
              <a:rPr lang="en-US" sz="8000" dirty="0">
                <a:solidFill>
                  <a:schemeClr val="tx1"/>
                </a:solidFill>
                <a:latin typeface="Times New Roman" pitchFamily="18" charset="0"/>
                <a:cs typeface="Times New Roman" pitchFamily="18" charset="0"/>
              </a:rPr>
              <a:t> </a:t>
            </a:r>
            <a:r>
              <a:rPr lang="en-US" sz="8000" dirty="0" err="1">
                <a:solidFill>
                  <a:schemeClr val="tx1"/>
                </a:solidFill>
                <a:latin typeface="Times New Roman" pitchFamily="18" charset="0"/>
                <a:cs typeface="Times New Roman" pitchFamily="18" charset="0"/>
              </a:rPr>
              <a:t>yết</a:t>
            </a:r>
            <a:r>
              <a:rPr lang="en-US" sz="8000" dirty="0">
                <a:solidFill>
                  <a:schemeClr val="tx1"/>
                </a:solidFill>
                <a:latin typeface="Times New Roman" pitchFamily="18" charset="0"/>
                <a:cs typeface="Times New Roman" pitchFamily="18" charset="0"/>
              </a:rPr>
              <a:t> </a:t>
            </a:r>
            <a:r>
              <a:rPr lang="en-US" sz="8000" dirty="0" err="1">
                <a:solidFill>
                  <a:schemeClr val="tx1"/>
                </a:solidFill>
                <a:latin typeface="Times New Roman" pitchFamily="18" charset="0"/>
                <a:cs typeface="Times New Roman" pitchFamily="18" charset="0"/>
              </a:rPr>
              <a:t>công</a:t>
            </a:r>
            <a:r>
              <a:rPr lang="en-US" sz="8000" dirty="0">
                <a:solidFill>
                  <a:schemeClr val="tx1"/>
                </a:solidFill>
                <a:latin typeface="Times New Roman" pitchFamily="18" charset="0"/>
                <a:cs typeface="Times New Roman" pitchFamily="18" charset="0"/>
              </a:rPr>
              <a:t> </a:t>
            </a:r>
            <a:r>
              <a:rPr lang="en-US" sz="8000" dirty="0" err="1" smtClean="0">
                <a:solidFill>
                  <a:schemeClr val="tx1"/>
                </a:solidFill>
                <a:latin typeface="Times New Roman" pitchFamily="18" charset="0"/>
                <a:cs typeface="Times New Roman" pitchFamily="18" charset="0"/>
              </a:rPr>
              <a:t>khai</a:t>
            </a:r>
            <a:endParaRPr lang="en-US" sz="8000" dirty="0">
              <a:solidFill>
                <a:schemeClr val="tx1"/>
              </a:solidFill>
              <a:latin typeface="Times New Roman" pitchFamily="18" charset="0"/>
              <a:cs typeface="Times New Roman" pitchFamily="18" charset="0"/>
            </a:endParaRPr>
          </a:p>
          <a:p>
            <a:r>
              <a:rPr lang="en-US" sz="8000" dirty="0">
                <a:solidFill>
                  <a:schemeClr val="tx1"/>
                </a:solidFill>
                <a:latin typeface="Times New Roman" pitchFamily="18" charset="0"/>
                <a:cs typeface="Times New Roman" pitchFamily="18" charset="0"/>
              </a:rPr>
              <a:t>      + HS </a:t>
            </a:r>
            <a:r>
              <a:rPr lang="en-US" sz="8000" dirty="0" err="1">
                <a:solidFill>
                  <a:schemeClr val="tx1"/>
                </a:solidFill>
                <a:latin typeface="Times New Roman" pitchFamily="18" charset="0"/>
                <a:cs typeface="Times New Roman" pitchFamily="18" charset="0"/>
              </a:rPr>
              <a:t>thu</a:t>
            </a:r>
            <a:r>
              <a:rPr lang="en-US" sz="8000" dirty="0">
                <a:solidFill>
                  <a:schemeClr val="tx1"/>
                </a:solidFill>
                <a:latin typeface="Times New Roman" pitchFamily="18" charset="0"/>
                <a:cs typeface="Times New Roman" pitchFamily="18" charset="0"/>
              </a:rPr>
              <a:t> </a:t>
            </a:r>
            <a:r>
              <a:rPr lang="en-US" sz="8000" dirty="0" err="1">
                <a:solidFill>
                  <a:schemeClr val="tx1"/>
                </a:solidFill>
                <a:latin typeface="Times New Roman" pitchFamily="18" charset="0"/>
                <a:cs typeface="Times New Roman" pitchFamily="18" charset="0"/>
              </a:rPr>
              <a:t>gom</a:t>
            </a:r>
            <a:r>
              <a:rPr lang="en-US" sz="8000" dirty="0">
                <a:solidFill>
                  <a:schemeClr val="tx1"/>
                </a:solidFill>
                <a:latin typeface="Times New Roman" pitchFamily="18" charset="0"/>
                <a:cs typeface="Times New Roman" pitchFamily="18" charset="0"/>
              </a:rPr>
              <a:t> </a:t>
            </a:r>
            <a:r>
              <a:rPr lang="en-US" sz="8000" dirty="0" err="1">
                <a:solidFill>
                  <a:schemeClr val="tx1"/>
                </a:solidFill>
                <a:latin typeface="Times New Roman" pitchFamily="18" charset="0"/>
                <a:cs typeface="Times New Roman" pitchFamily="18" charset="0"/>
              </a:rPr>
              <a:t>các</a:t>
            </a:r>
            <a:r>
              <a:rPr lang="en-US" sz="8000" dirty="0">
                <a:solidFill>
                  <a:schemeClr val="tx1"/>
                </a:solidFill>
                <a:latin typeface="Times New Roman" pitchFamily="18" charset="0"/>
                <a:cs typeface="Times New Roman" pitchFamily="18" charset="0"/>
              </a:rPr>
              <a:t> </a:t>
            </a:r>
            <a:r>
              <a:rPr lang="en-US" sz="8000" dirty="0" err="1">
                <a:solidFill>
                  <a:schemeClr val="tx1"/>
                </a:solidFill>
                <a:latin typeface="Times New Roman" pitchFamily="18" charset="0"/>
                <a:cs typeface="Times New Roman" pitchFamily="18" charset="0"/>
              </a:rPr>
              <a:t>phế</a:t>
            </a:r>
            <a:r>
              <a:rPr lang="en-US" sz="8000" dirty="0">
                <a:solidFill>
                  <a:schemeClr val="tx1"/>
                </a:solidFill>
                <a:latin typeface="Times New Roman" pitchFamily="18" charset="0"/>
                <a:cs typeface="Times New Roman" pitchFamily="18" charset="0"/>
              </a:rPr>
              <a:t> </a:t>
            </a:r>
            <a:r>
              <a:rPr lang="en-US" sz="8000" dirty="0" err="1">
                <a:solidFill>
                  <a:schemeClr val="tx1"/>
                </a:solidFill>
                <a:latin typeface="Times New Roman" pitchFamily="18" charset="0"/>
                <a:cs typeface="Times New Roman" pitchFamily="18" charset="0"/>
              </a:rPr>
              <a:t>liệu</a:t>
            </a:r>
            <a:r>
              <a:rPr lang="en-US" sz="8000" dirty="0">
                <a:solidFill>
                  <a:schemeClr val="tx1"/>
                </a:solidFill>
                <a:latin typeface="Times New Roman" pitchFamily="18" charset="0"/>
                <a:cs typeface="Times New Roman" pitchFamily="18" charset="0"/>
              </a:rPr>
              <a:t>, </a:t>
            </a:r>
            <a:r>
              <a:rPr lang="en-US" sz="8000" dirty="0" err="1">
                <a:solidFill>
                  <a:schemeClr val="tx1"/>
                </a:solidFill>
                <a:latin typeface="Times New Roman" pitchFamily="18" charset="0"/>
                <a:cs typeface="Times New Roman" pitchFamily="18" charset="0"/>
              </a:rPr>
              <a:t>phế</a:t>
            </a:r>
            <a:r>
              <a:rPr lang="en-US" sz="8000" dirty="0">
                <a:solidFill>
                  <a:schemeClr val="tx1"/>
                </a:solidFill>
                <a:latin typeface="Times New Roman" pitchFamily="18" charset="0"/>
                <a:cs typeface="Times New Roman" pitchFamily="18" charset="0"/>
              </a:rPr>
              <a:t> </a:t>
            </a:r>
            <a:r>
              <a:rPr lang="en-US" sz="8000" dirty="0" err="1">
                <a:solidFill>
                  <a:schemeClr val="tx1"/>
                </a:solidFill>
                <a:latin typeface="Times New Roman" pitchFamily="18" charset="0"/>
                <a:cs typeface="Times New Roman" pitchFamily="18" charset="0"/>
              </a:rPr>
              <a:t>thải</a:t>
            </a:r>
            <a:r>
              <a:rPr lang="en-US" sz="8000" dirty="0">
                <a:solidFill>
                  <a:schemeClr val="tx1"/>
                </a:solidFill>
                <a:latin typeface="Times New Roman" pitchFamily="18" charset="0"/>
                <a:cs typeface="Times New Roman" pitchFamily="18" charset="0"/>
              </a:rPr>
              <a:t> </a:t>
            </a:r>
            <a:r>
              <a:rPr lang="en-US" sz="8000" dirty="0" err="1">
                <a:solidFill>
                  <a:schemeClr val="tx1"/>
                </a:solidFill>
                <a:latin typeface="Times New Roman" pitchFamily="18" charset="0"/>
                <a:cs typeface="Times New Roman" pitchFamily="18" charset="0"/>
              </a:rPr>
              <a:t>như</a:t>
            </a:r>
            <a:r>
              <a:rPr lang="en-US" sz="8000" dirty="0">
                <a:solidFill>
                  <a:schemeClr val="tx1"/>
                </a:solidFill>
                <a:latin typeface="Times New Roman" pitchFamily="18" charset="0"/>
                <a:cs typeface="Times New Roman" pitchFamily="18" charset="0"/>
              </a:rPr>
              <a:t> </a:t>
            </a:r>
            <a:r>
              <a:rPr lang="en-US" sz="8000" dirty="0" err="1">
                <a:solidFill>
                  <a:schemeClr val="tx1"/>
                </a:solidFill>
                <a:latin typeface="Times New Roman" pitchFamily="18" charset="0"/>
                <a:cs typeface="Times New Roman" pitchFamily="18" charset="0"/>
              </a:rPr>
              <a:t>các</a:t>
            </a:r>
            <a:r>
              <a:rPr lang="en-US" sz="8000" dirty="0">
                <a:solidFill>
                  <a:schemeClr val="tx1"/>
                </a:solidFill>
                <a:latin typeface="Times New Roman" pitchFamily="18" charset="0"/>
                <a:cs typeface="Times New Roman" pitchFamily="18" charset="0"/>
              </a:rPr>
              <a:t> </a:t>
            </a:r>
            <a:r>
              <a:rPr lang="en-US" sz="8000" dirty="0" err="1">
                <a:solidFill>
                  <a:schemeClr val="tx1"/>
                </a:solidFill>
                <a:latin typeface="Times New Roman" pitchFamily="18" charset="0"/>
                <a:cs typeface="Times New Roman" pitchFamily="18" charset="0"/>
              </a:rPr>
              <a:t>vỏ</a:t>
            </a:r>
            <a:r>
              <a:rPr lang="en-US" sz="8000" dirty="0">
                <a:solidFill>
                  <a:schemeClr val="tx1"/>
                </a:solidFill>
                <a:latin typeface="Times New Roman" pitchFamily="18" charset="0"/>
                <a:cs typeface="Times New Roman" pitchFamily="18" charset="0"/>
              </a:rPr>
              <a:t> chai </a:t>
            </a:r>
            <a:r>
              <a:rPr lang="en-US" sz="8000" dirty="0" err="1">
                <a:solidFill>
                  <a:schemeClr val="tx1"/>
                </a:solidFill>
                <a:latin typeface="Times New Roman" pitchFamily="18" charset="0"/>
                <a:cs typeface="Times New Roman" pitchFamily="18" charset="0"/>
              </a:rPr>
              <a:t>nước</a:t>
            </a:r>
            <a:r>
              <a:rPr lang="en-US" sz="8000" dirty="0">
                <a:solidFill>
                  <a:schemeClr val="tx1"/>
                </a:solidFill>
                <a:latin typeface="Times New Roman" pitchFamily="18" charset="0"/>
                <a:cs typeface="Times New Roman" pitchFamily="18" charset="0"/>
              </a:rPr>
              <a:t>, </a:t>
            </a:r>
            <a:r>
              <a:rPr lang="en-US" sz="8000" dirty="0" err="1">
                <a:solidFill>
                  <a:schemeClr val="tx1"/>
                </a:solidFill>
                <a:latin typeface="Times New Roman" pitchFamily="18" charset="0"/>
                <a:cs typeface="Times New Roman" pitchFamily="18" charset="0"/>
              </a:rPr>
              <a:t>các</a:t>
            </a:r>
            <a:r>
              <a:rPr lang="en-US" sz="8000" dirty="0">
                <a:solidFill>
                  <a:schemeClr val="tx1"/>
                </a:solidFill>
                <a:latin typeface="Times New Roman" pitchFamily="18" charset="0"/>
                <a:cs typeface="Times New Roman" pitchFamily="18" charset="0"/>
              </a:rPr>
              <a:t> </a:t>
            </a:r>
            <a:r>
              <a:rPr lang="en-US" sz="8000" dirty="0" err="1">
                <a:solidFill>
                  <a:schemeClr val="tx1"/>
                </a:solidFill>
                <a:latin typeface="Times New Roman" pitchFamily="18" charset="0"/>
                <a:cs typeface="Times New Roman" pitchFamily="18" charset="0"/>
              </a:rPr>
              <a:t>hộp</a:t>
            </a:r>
            <a:r>
              <a:rPr lang="en-US" sz="8000" dirty="0">
                <a:solidFill>
                  <a:schemeClr val="tx1"/>
                </a:solidFill>
                <a:latin typeface="Times New Roman" pitchFamily="18" charset="0"/>
                <a:cs typeface="Times New Roman" pitchFamily="18" charset="0"/>
              </a:rPr>
              <a:t> </a:t>
            </a:r>
            <a:r>
              <a:rPr lang="en-US" sz="8000" dirty="0" err="1">
                <a:solidFill>
                  <a:schemeClr val="tx1"/>
                </a:solidFill>
                <a:latin typeface="Times New Roman" pitchFamily="18" charset="0"/>
                <a:cs typeface="Times New Roman" pitchFamily="18" charset="0"/>
              </a:rPr>
              <a:t>sữa</a:t>
            </a:r>
            <a:r>
              <a:rPr lang="en-US" sz="8000" dirty="0">
                <a:solidFill>
                  <a:schemeClr val="tx1"/>
                </a:solidFill>
                <a:latin typeface="Times New Roman" pitchFamily="18" charset="0"/>
                <a:cs typeface="Times New Roman" pitchFamily="18" charset="0"/>
              </a:rPr>
              <a:t>, </a:t>
            </a:r>
            <a:r>
              <a:rPr lang="en-US" sz="8000" dirty="0" err="1">
                <a:solidFill>
                  <a:schemeClr val="tx1"/>
                </a:solidFill>
                <a:latin typeface="Times New Roman" pitchFamily="18" charset="0"/>
                <a:cs typeface="Times New Roman" pitchFamily="18" charset="0"/>
              </a:rPr>
              <a:t>vỏ</a:t>
            </a:r>
            <a:r>
              <a:rPr lang="en-US" sz="8000" dirty="0">
                <a:solidFill>
                  <a:schemeClr val="tx1"/>
                </a:solidFill>
                <a:latin typeface="Times New Roman" pitchFamily="18" charset="0"/>
                <a:cs typeface="Times New Roman" pitchFamily="18" charset="0"/>
              </a:rPr>
              <a:t> </a:t>
            </a:r>
            <a:r>
              <a:rPr lang="en-US" sz="8000" dirty="0" err="1">
                <a:solidFill>
                  <a:schemeClr val="tx1"/>
                </a:solidFill>
                <a:latin typeface="Times New Roman" pitchFamily="18" charset="0"/>
                <a:cs typeface="Times New Roman" pitchFamily="18" charset="0"/>
              </a:rPr>
              <a:t>lon</a:t>
            </a:r>
            <a:r>
              <a:rPr lang="en-US" sz="8000" dirty="0">
                <a:solidFill>
                  <a:schemeClr val="tx1"/>
                </a:solidFill>
                <a:latin typeface="Times New Roman" pitchFamily="18" charset="0"/>
                <a:cs typeface="Times New Roman" pitchFamily="18" charset="0"/>
              </a:rPr>
              <a:t> </a:t>
            </a:r>
            <a:r>
              <a:rPr lang="en-US" sz="8000" dirty="0" err="1">
                <a:solidFill>
                  <a:schemeClr val="tx1"/>
                </a:solidFill>
                <a:latin typeface="Times New Roman" pitchFamily="18" charset="0"/>
                <a:cs typeface="Times New Roman" pitchFamily="18" charset="0"/>
              </a:rPr>
              <a:t>bia</a:t>
            </a:r>
            <a:r>
              <a:rPr lang="en-US" sz="8000" dirty="0">
                <a:solidFill>
                  <a:schemeClr val="tx1"/>
                </a:solidFill>
                <a:latin typeface="Times New Roman" pitchFamily="18" charset="0"/>
                <a:cs typeface="Times New Roman" pitchFamily="18" charset="0"/>
              </a:rPr>
              <a:t>, </a:t>
            </a:r>
            <a:r>
              <a:rPr lang="en-US" sz="8000" dirty="0" err="1">
                <a:solidFill>
                  <a:schemeClr val="tx1"/>
                </a:solidFill>
                <a:latin typeface="Times New Roman" pitchFamily="18" charset="0"/>
                <a:cs typeface="Times New Roman" pitchFamily="18" charset="0"/>
              </a:rPr>
              <a:t>các</a:t>
            </a:r>
            <a:r>
              <a:rPr lang="en-US" sz="8000" dirty="0">
                <a:solidFill>
                  <a:schemeClr val="tx1"/>
                </a:solidFill>
                <a:latin typeface="Times New Roman" pitchFamily="18" charset="0"/>
                <a:cs typeface="Times New Roman" pitchFamily="18" charset="0"/>
              </a:rPr>
              <a:t> </a:t>
            </a:r>
            <a:r>
              <a:rPr lang="en-US" sz="8000" dirty="0" err="1">
                <a:solidFill>
                  <a:schemeClr val="tx1"/>
                </a:solidFill>
                <a:latin typeface="Times New Roman" pitchFamily="18" charset="0"/>
                <a:cs typeface="Times New Roman" pitchFamily="18" charset="0"/>
              </a:rPr>
              <a:t>que</a:t>
            </a:r>
            <a:r>
              <a:rPr lang="en-US" sz="8000" dirty="0">
                <a:solidFill>
                  <a:schemeClr val="tx1"/>
                </a:solidFill>
                <a:latin typeface="Times New Roman" pitchFamily="18" charset="0"/>
                <a:cs typeface="Times New Roman" pitchFamily="18" charset="0"/>
              </a:rPr>
              <a:t> </a:t>
            </a:r>
            <a:r>
              <a:rPr lang="en-US" sz="8000" dirty="0" err="1">
                <a:solidFill>
                  <a:schemeClr val="tx1"/>
                </a:solidFill>
                <a:latin typeface="Times New Roman" pitchFamily="18" charset="0"/>
                <a:cs typeface="Times New Roman" pitchFamily="18" charset="0"/>
              </a:rPr>
              <a:t>kem</a:t>
            </a:r>
            <a:r>
              <a:rPr lang="en-US" sz="8000" dirty="0">
                <a:solidFill>
                  <a:schemeClr val="tx1"/>
                </a:solidFill>
                <a:latin typeface="Times New Roman" pitchFamily="18" charset="0"/>
                <a:cs typeface="Times New Roman" pitchFamily="18" charset="0"/>
              </a:rPr>
              <a:t>, </a:t>
            </a:r>
            <a:r>
              <a:rPr lang="en-US" sz="8000" dirty="0" err="1">
                <a:solidFill>
                  <a:schemeClr val="tx1"/>
                </a:solidFill>
                <a:latin typeface="Times New Roman" pitchFamily="18" charset="0"/>
                <a:cs typeface="Times New Roman" pitchFamily="18" charset="0"/>
              </a:rPr>
              <a:t>giấy</a:t>
            </a:r>
            <a:r>
              <a:rPr lang="en-US" sz="8000" dirty="0">
                <a:solidFill>
                  <a:schemeClr val="tx1"/>
                </a:solidFill>
                <a:latin typeface="Times New Roman" pitchFamily="18" charset="0"/>
                <a:cs typeface="Times New Roman" pitchFamily="18" charset="0"/>
              </a:rPr>
              <a:t> </a:t>
            </a:r>
            <a:r>
              <a:rPr lang="en-US" sz="8000" dirty="0" err="1">
                <a:solidFill>
                  <a:schemeClr val="tx1"/>
                </a:solidFill>
                <a:latin typeface="Times New Roman" pitchFamily="18" charset="0"/>
                <a:cs typeface="Times New Roman" pitchFamily="18" charset="0"/>
              </a:rPr>
              <a:t>vụn</a:t>
            </a:r>
            <a:r>
              <a:rPr lang="en-US" sz="8000" dirty="0">
                <a:solidFill>
                  <a:schemeClr val="tx1"/>
                </a:solidFill>
                <a:latin typeface="Times New Roman" pitchFamily="18" charset="0"/>
                <a:cs typeface="Times New Roman" pitchFamily="18" charset="0"/>
              </a:rPr>
              <a:t>, </a:t>
            </a:r>
            <a:r>
              <a:rPr lang="en-US" sz="8000" dirty="0" err="1">
                <a:solidFill>
                  <a:schemeClr val="tx1"/>
                </a:solidFill>
                <a:latin typeface="Times New Roman" pitchFamily="18" charset="0"/>
                <a:cs typeface="Times New Roman" pitchFamily="18" charset="0"/>
              </a:rPr>
              <a:t>vải</a:t>
            </a:r>
            <a:r>
              <a:rPr lang="en-US" sz="8000" dirty="0">
                <a:solidFill>
                  <a:schemeClr val="tx1"/>
                </a:solidFill>
                <a:latin typeface="Times New Roman" pitchFamily="18" charset="0"/>
                <a:cs typeface="Times New Roman" pitchFamily="18" charset="0"/>
              </a:rPr>
              <a:t> </a:t>
            </a:r>
            <a:r>
              <a:rPr lang="en-US" sz="8000" dirty="0" err="1">
                <a:solidFill>
                  <a:schemeClr val="tx1"/>
                </a:solidFill>
                <a:latin typeface="Times New Roman" pitchFamily="18" charset="0"/>
                <a:cs typeface="Times New Roman" pitchFamily="18" charset="0"/>
              </a:rPr>
              <a:t>vụn</a:t>
            </a:r>
            <a:r>
              <a:rPr lang="en-US" sz="8000" dirty="0">
                <a:solidFill>
                  <a:schemeClr val="tx1"/>
                </a:solidFill>
                <a:latin typeface="Times New Roman" pitchFamily="18" charset="0"/>
                <a:cs typeface="Times New Roman" pitchFamily="18" charset="0"/>
              </a:rPr>
              <a:t>, </a:t>
            </a:r>
            <a:r>
              <a:rPr lang="en-US" sz="8000" dirty="0" err="1">
                <a:solidFill>
                  <a:schemeClr val="tx1"/>
                </a:solidFill>
                <a:latin typeface="Times New Roman" pitchFamily="18" charset="0"/>
                <a:cs typeface="Times New Roman" pitchFamily="18" charset="0"/>
              </a:rPr>
              <a:t>giấy</a:t>
            </a:r>
            <a:r>
              <a:rPr lang="en-US" sz="8000" dirty="0">
                <a:solidFill>
                  <a:schemeClr val="tx1"/>
                </a:solidFill>
                <a:latin typeface="Times New Roman" pitchFamily="18" charset="0"/>
                <a:cs typeface="Times New Roman" pitchFamily="18" charset="0"/>
              </a:rPr>
              <a:t> </a:t>
            </a:r>
            <a:r>
              <a:rPr lang="en-US" sz="8000" dirty="0" err="1">
                <a:solidFill>
                  <a:schemeClr val="tx1"/>
                </a:solidFill>
                <a:latin typeface="Times New Roman" pitchFamily="18" charset="0"/>
                <a:cs typeface="Times New Roman" pitchFamily="18" charset="0"/>
              </a:rPr>
              <a:t>gói</a:t>
            </a:r>
            <a:r>
              <a:rPr lang="en-US" sz="8000" dirty="0">
                <a:solidFill>
                  <a:schemeClr val="tx1"/>
                </a:solidFill>
                <a:latin typeface="Times New Roman" pitchFamily="18" charset="0"/>
                <a:cs typeface="Times New Roman" pitchFamily="18" charset="0"/>
              </a:rPr>
              <a:t> </a:t>
            </a:r>
            <a:r>
              <a:rPr lang="en-US" sz="8000" dirty="0" err="1">
                <a:solidFill>
                  <a:schemeClr val="tx1"/>
                </a:solidFill>
                <a:latin typeface="Times New Roman" pitchFamily="18" charset="0"/>
                <a:cs typeface="Times New Roman" pitchFamily="18" charset="0"/>
              </a:rPr>
              <a:t>hoa</a:t>
            </a:r>
            <a:r>
              <a:rPr lang="en-US" sz="8000" dirty="0">
                <a:solidFill>
                  <a:schemeClr val="tx1"/>
                </a:solidFill>
                <a:latin typeface="Times New Roman" pitchFamily="18" charset="0"/>
                <a:cs typeface="Times New Roman" pitchFamily="18" charset="0"/>
              </a:rPr>
              <a:t>, </a:t>
            </a:r>
            <a:r>
              <a:rPr lang="en-US" sz="8000" dirty="0" err="1">
                <a:solidFill>
                  <a:schemeClr val="tx1"/>
                </a:solidFill>
                <a:latin typeface="Times New Roman" pitchFamily="18" charset="0"/>
                <a:cs typeface="Times New Roman" pitchFamily="18" charset="0"/>
              </a:rPr>
              <a:t>vỏ</a:t>
            </a:r>
            <a:r>
              <a:rPr lang="en-US" sz="8000" dirty="0">
                <a:solidFill>
                  <a:schemeClr val="tx1"/>
                </a:solidFill>
                <a:latin typeface="Times New Roman" pitchFamily="18" charset="0"/>
                <a:cs typeface="Times New Roman" pitchFamily="18" charset="0"/>
              </a:rPr>
              <a:t> </a:t>
            </a:r>
            <a:r>
              <a:rPr lang="en-US" sz="8000" dirty="0" err="1">
                <a:solidFill>
                  <a:schemeClr val="tx1"/>
                </a:solidFill>
                <a:latin typeface="Times New Roman" pitchFamily="18" charset="0"/>
                <a:cs typeface="Times New Roman" pitchFamily="18" charset="0"/>
              </a:rPr>
              <a:t>sò</a:t>
            </a:r>
            <a:r>
              <a:rPr lang="en-US" sz="8000" dirty="0">
                <a:solidFill>
                  <a:schemeClr val="tx1"/>
                </a:solidFill>
                <a:latin typeface="Times New Roman" pitchFamily="18" charset="0"/>
                <a:cs typeface="Times New Roman" pitchFamily="18" charset="0"/>
              </a:rPr>
              <a:t>, </a:t>
            </a:r>
            <a:r>
              <a:rPr lang="en-US" sz="8000" dirty="0" err="1">
                <a:solidFill>
                  <a:schemeClr val="tx1"/>
                </a:solidFill>
                <a:latin typeface="Times New Roman" pitchFamily="18" charset="0"/>
                <a:cs typeface="Times New Roman" pitchFamily="18" charset="0"/>
              </a:rPr>
              <a:t>vỏ</a:t>
            </a:r>
            <a:r>
              <a:rPr lang="en-US" sz="8000" dirty="0">
                <a:solidFill>
                  <a:schemeClr val="tx1"/>
                </a:solidFill>
                <a:latin typeface="Times New Roman" pitchFamily="18" charset="0"/>
                <a:cs typeface="Times New Roman" pitchFamily="18" charset="0"/>
              </a:rPr>
              <a:t> </a:t>
            </a:r>
            <a:r>
              <a:rPr lang="en-US" sz="8000" dirty="0" err="1">
                <a:solidFill>
                  <a:schemeClr val="tx1"/>
                </a:solidFill>
                <a:latin typeface="Times New Roman" pitchFamily="18" charset="0"/>
                <a:cs typeface="Times New Roman" pitchFamily="18" charset="0"/>
              </a:rPr>
              <a:t>ốc</a:t>
            </a:r>
            <a:r>
              <a:rPr lang="en-US" sz="8000" dirty="0" smtClean="0">
                <a:solidFill>
                  <a:schemeClr val="tx1"/>
                </a:solidFill>
                <a:latin typeface="Times New Roman" pitchFamily="18" charset="0"/>
                <a:cs typeface="Times New Roman" pitchFamily="18" charset="0"/>
              </a:rPr>
              <a:t>.....</a:t>
            </a:r>
          </a:p>
          <a:p>
            <a:r>
              <a:rPr lang="en-US" sz="8000" dirty="0" smtClean="0">
                <a:solidFill>
                  <a:schemeClr val="tx1"/>
                </a:solidFill>
                <a:latin typeface="Times New Roman" pitchFamily="18" charset="0"/>
                <a:cs typeface="Times New Roman" pitchFamily="18" charset="0"/>
              </a:rPr>
              <a:t>+ </a:t>
            </a:r>
            <a:r>
              <a:rPr lang="en-US" sz="8000" dirty="0" err="1" smtClean="0">
                <a:solidFill>
                  <a:schemeClr val="tx1"/>
                </a:solidFill>
                <a:latin typeface="Times New Roman" pitchFamily="18" charset="0"/>
                <a:cs typeface="Times New Roman" pitchFamily="18" charset="0"/>
              </a:rPr>
              <a:t>Quyên</a:t>
            </a:r>
            <a:r>
              <a:rPr lang="en-US" sz="8000" dirty="0" smtClean="0">
                <a:solidFill>
                  <a:schemeClr val="tx1"/>
                </a:solidFill>
                <a:latin typeface="Times New Roman" pitchFamily="18" charset="0"/>
                <a:cs typeface="Times New Roman" pitchFamily="18" charset="0"/>
              </a:rPr>
              <a:t> </a:t>
            </a:r>
            <a:r>
              <a:rPr lang="en-US" sz="8000" dirty="0" err="1" smtClean="0">
                <a:solidFill>
                  <a:schemeClr val="tx1"/>
                </a:solidFill>
                <a:latin typeface="Times New Roman" pitchFamily="18" charset="0"/>
                <a:cs typeface="Times New Roman" pitchFamily="18" charset="0"/>
              </a:rPr>
              <a:t>góp</a:t>
            </a:r>
            <a:r>
              <a:rPr lang="en-US" sz="8000" dirty="0" smtClean="0">
                <a:solidFill>
                  <a:schemeClr val="tx1"/>
                </a:solidFill>
                <a:latin typeface="Times New Roman" pitchFamily="18" charset="0"/>
                <a:cs typeface="Times New Roman" pitchFamily="18" charset="0"/>
              </a:rPr>
              <a:t> </a:t>
            </a:r>
            <a:r>
              <a:rPr lang="en-US" sz="8000" dirty="0" err="1" smtClean="0">
                <a:solidFill>
                  <a:schemeClr val="tx1"/>
                </a:solidFill>
                <a:latin typeface="Times New Roman" pitchFamily="18" charset="0"/>
                <a:cs typeface="Times New Roman" pitchFamily="18" charset="0"/>
              </a:rPr>
              <a:t>ủng</a:t>
            </a:r>
            <a:r>
              <a:rPr lang="en-US" sz="8000" dirty="0" smtClean="0">
                <a:solidFill>
                  <a:schemeClr val="tx1"/>
                </a:solidFill>
                <a:latin typeface="Times New Roman" pitchFamily="18" charset="0"/>
                <a:cs typeface="Times New Roman" pitchFamily="18" charset="0"/>
              </a:rPr>
              <a:t> </a:t>
            </a:r>
            <a:r>
              <a:rPr lang="en-US" sz="8000" dirty="0" err="1" smtClean="0">
                <a:solidFill>
                  <a:schemeClr val="tx1"/>
                </a:solidFill>
                <a:latin typeface="Times New Roman" pitchFamily="18" charset="0"/>
                <a:cs typeface="Times New Roman" pitchFamily="18" charset="0"/>
              </a:rPr>
              <a:t>hộ</a:t>
            </a:r>
            <a:r>
              <a:rPr lang="en-US" sz="8000" dirty="0" smtClean="0">
                <a:solidFill>
                  <a:schemeClr val="tx1"/>
                </a:solidFill>
                <a:latin typeface="Times New Roman" pitchFamily="18" charset="0"/>
                <a:cs typeface="Times New Roman" pitchFamily="18" charset="0"/>
              </a:rPr>
              <a:t> </a:t>
            </a:r>
            <a:r>
              <a:rPr lang="en-US" sz="8000" dirty="0" err="1" smtClean="0">
                <a:solidFill>
                  <a:schemeClr val="tx1"/>
                </a:solidFill>
                <a:latin typeface="Times New Roman" pitchFamily="18" charset="0"/>
                <a:cs typeface="Times New Roman" pitchFamily="18" charset="0"/>
              </a:rPr>
              <a:t>người</a:t>
            </a:r>
            <a:r>
              <a:rPr lang="en-US" sz="8000" dirty="0" smtClean="0">
                <a:solidFill>
                  <a:schemeClr val="tx1"/>
                </a:solidFill>
                <a:latin typeface="Times New Roman" pitchFamily="18" charset="0"/>
                <a:cs typeface="Times New Roman" pitchFamily="18" charset="0"/>
              </a:rPr>
              <a:t> </a:t>
            </a:r>
            <a:r>
              <a:rPr lang="en-US" sz="8000" dirty="0" err="1" smtClean="0">
                <a:solidFill>
                  <a:schemeClr val="tx1"/>
                </a:solidFill>
                <a:latin typeface="Times New Roman" pitchFamily="18" charset="0"/>
                <a:cs typeface="Times New Roman" pitchFamily="18" charset="0"/>
              </a:rPr>
              <a:t>nghèo</a:t>
            </a:r>
            <a:r>
              <a:rPr lang="en-US" sz="8000" dirty="0" smtClean="0">
                <a:solidFill>
                  <a:schemeClr val="tx1"/>
                </a:solidFill>
                <a:latin typeface="Times New Roman" pitchFamily="18" charset="0"/>
                <a:cs typeface="Times New Roman" pitchFamily="18" charset="0"/>
              </a:rPr>
              <a:t> </a:t>
            </a:r>
            <a:r>
              <a:rPr lang="en-US" sz="8000" dirty="0" err="1" smtClean="0">
                <a:solidFill>
                  <a:schemeClr val="tx1"/>
                </a:solidFill>
                <a:latin typeface="Times New Roman" pitchFamily="18" charset="0"/>
                <a:cs typeface="Times New Roman" pitchFamily="18" charset="0"/>
              </a:rPr>
              <a:t>nhân</a:t>
            </a:r>
            <a:r>
              <a:rPr lang="en-US" sz="8000" dirty="0" smtClean="0">
                <a:solidFill>
                  <a:schemeClr val="tx1"/>
                </a:solidFill>
                <a:latin typeface="Times New Roman" pitchFamily="18" charset="0"/>
                <a:cs typeface="Times New Roman" pitchFamily="18" charset="0"/>
              </a:rPr>
              <a:t> </a:t>
            </a:r>
            <a:r>
              <a:rPr lang="en-US" sz="8000" dirty="0" err="1" smtClean="0">
                <a:solidFill>
                  <a:schemeClr val="tx1"/>
                </a:solidFill>
                <a:latin typeface="Times New Roman" pitchFamily="18" charset="0"/>
                <a:cs typeface="Times New Roman" pitchFamily="18" charset="0"/>
              </a:rPr>
              <a:t>dịp</a:t>
            </a:r>
            <a:r>
              <a:rPr lang="en-US" sz="8000" dirty="0" smtClean="0">
                <a:solidFill>
                  <a:schemeClr val="tx1"/>
                </a:solidFill>
                <a:latin typeface="Times New Roman" pitchFamily="18" charset="0"/>
                <a:cs typeface="Times New Roman" pitchFamily="18" charset="0"/>
              </a:rPr>
              <a:t> </a:t>
            </a:r>
            <a:r>
              <a:rPr lang="en-US" sz="8000" dirty="0" err="1" smtClean="0">
                <a:solidFill>
                  <a:schemeClr val="tx1"/>
                </a:solidFill>
                <a:latin typeface="Times New Roman" pitchFamily="18" charset="0"/>
                <a:cs typeface="Times New Roman" pitchFamily="18" charset="0"/>
              </a:rPr>
              <a:t>Tết</a:t>
            </a:r>
            <a:r>
              <a:rPr lang="en-US" sz="8000" dirty="0" smtClean="0">
                <a:solidFill>
                  <a:schemeClr val="tx1"/>
                </a:solidFill>
                <a:latin typeface="Times New Roman" pitchFamily="18" charset="0"/>
                <a:cs typeface="Times New Roman" pitchFamily="18" charset="0"/>
              </a:rPr>
              <a:t> </a:t>
            </a:r>
            <a:r>
              <a:rPr lang="en-US" sz="8000" dirty="0" err="1" smtClean="0">
                <a:solidFill>
                  <a:schemeClr val="tx1"/>
                </a:solidFill>
                <a:latin typeface="Times New Roman" pitchFamily="18" charset="0"/>
                <a:cs typeface="Times New Roman" pitchFamily="18" charset="0"/>
              </a:rPr>
              <a:t>Nguyên</a:t>
            </a:r>
            <a:r>
              <a:rPr lang="en-US" sz="8000" dirty="0" smtClean="0">
                <a:solidFill>
                  <a:schemeClr val="tx1"/>
                </a:solidFill>
                <a:latin typeface="Times New Roman" pitchFamily="18" charset="0"/>
                <a:cs typeface="Times New Roman" pitchFamily="18" charset="0"/>
              </a:rPr>
              <a:t> </a:t>
            </a:r>
            <a:r>
              <a:rPr lang="en-US" sz="8000" dirty="0" err="1" smtClean="0">
                <a:solidFill>
                  <a:schemeClr val="tx1"/>
                </a:solidFill>
                <a:latin typeface="Times New Roman" pitchFamily="18" charset="0"/>
                <a:cs typeface="Times New Roman" pitchFamily="18" charset="0"/>
              </a:rPr>
              <a:t>đán</a:t>
            </a:r>
            <a:r>
              <a:rPr lang="en-US" sz="8000" dirty="0" smtClean="0">
                <a:solidFill>
                  <a:schemeClr val="tx1"/>
                </a:solidFill>
                <a:latin typeface="Times New Roman" pitchFamily="18" charset="0"/>
                <a:cs typeface="Times New Roman" pitchFamily="18" charset="0"/>
              </a:rPr>
              <a:t>. </a:t>
            </a:r>
            <a:r>
              <a:rPr lang="en-US" sz="8000" dirty="0">
                <a:solidFill>
                  <a:schemeClr val="tx1"/>
                </a:solidFill>
                <a:latin typeface="Times New Roman" pitchFamily="18" charset="0"/>
                <a:cs typeface="Times New Roman" pitchFamily="18" charset="0"/>
              </a:rPr>
              <a:t> </a:t>
            </a:r>
          </a:p>
        </p:txBody>
      </p:sp>
    </p:spTree>
    <p:extLst>
      <p:ext uri="{BB962C8B-B14F-4D97-AF65-F5344CB8AC3E}">
        <p14:creationId xmlns:p14="http://schemas.microsoft.com/office/powerpoint/2010/main" val="2869096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bg/>
                                          </p:spTgt>
                                        </p:tgtEl>
                                        <p:attrNameLst>
                                          <p:attrName>style.visibility</p:attrName>
                                        </p:attrNameLst>
                                      </p:cBhvr>
                                      <p:to>
                                        <p:strVal val="visible"/>
                                      </p:to>
                                    </p:set>
                                    <p:anim calcmode="lin" valueType="num">
                                      <p:cBhvr additive="base">
                                        <p:cTn id="11" dur="500" fill="hold"/>
                                        <p:tgtEl>
                                          <p:spTgt spid="3">
                                            <p:bg/>
                                          </p:spTgt>
                                        </p:tgtEl>
                                        <p:attrNameLst>
                                          <p:attrName>ppt_x</p:attrName>
                                        </p:attrNameLst>
                                      </p:cBhvr>
                                      <p:tavLst>
                                        <p:tav tm="0">
                                          <p:val>
                                            <p:strVal val="#ppt_x"/>
                                          </p:val>
                                        </p:tav>
                                        <p:tav tm="100000">
                                          <p:val>
                                            <p:strVal val="#ppt_x"/>
                                          </p:val>
                                        </p:tav>
                                      </p:tavLst>
                                    </p:anim>
                                    <p:anim calcmode="lin" valueType="num">
                                      <p:cBhvr additive="base">
                                        <p:cTn id="12"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additive="base">
                                        <p:cTn id="2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 calcmode="lin" valueType="num">
                                      <p:cBhvr additive="base">
                                        <p:cTn id="2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 calcmode="lin" valueType="num">
                                      <p:cBhvr additive="base">
                                        <p:cTn id="3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anim calcmode="lin" valueType="num">
                                      <p:cBhvr additive="base">
                                        <p:cTn id="4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anim calcmode="lin" valueType="num">
                                      <p:cBhvr additive="base">
                                        <p:cTn id="47" dur="500" fill="hold"/>
                                        <p:tgtEl>
                                          <p:spTgt spid="4"/>
                                        </p:tgtEl>
                                        <p:attrNameLst>
                                          <p:attrName>ppt_x</p:attrName>
                                        </p:attrNameLst>
                                      </p:cBhvr>
                                      <p:tavLst>
                                        <p:tav tm="0">
                                          <p:val>
                                            <p:strVal val="#ppt_x"/>
                                          </p:val>
                                        </p:tav>
                                        <p:tav tm="100000">
                                          <p:val>
                                            <p:strVal val="#ppt_x"/>
                                          </p:val>
                                        </p:tav>
                                      </p:tavLst>
                                    </p:anim>
                                    <p:anim calcmode="lin" valueType="num">
                                      <p:cBhvr additive="base">
                                        <p:cTn id="4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animBg="1"/>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3" y="90152"/>
            <a:ext cx="11016683" cy="2163651"/>
          </a:xfrm>
          <a:solidFill>
            <a:schemeClr val="accent1">
              <a:lumMod val="20000"/>
              <a:lumOff val="80000"/>
            </a:schemeClr>
          </a:solidFill>
        </p:spPr>
        <p:txBody>
          <a:bodyPr>
            <a:normAutofit fontScale="90000"/>
          </a:bodyPr>
          <a:lstStyle/>
          <a:p>
            <a:r>
              <a:rPr lang="en-US" b="1" dirty="0"/>
              <a:t> </a:t>
            </a:r>
            <a:r>
              <a:rPr lang="en-US" sz="2700" b="1" dirty="0" smtClean="0">
                <a:solidFill>
                  <a:schemeClr val="tx1"/>
                </a:solidFill>
                <a:latin typeface="Times New Roman" pitchFamily="18" charset="0"/>
                <a:cs typeface="Times New Roman" pitchFamily="18" charset="0"/>
              </a:rPr>
              <a:t>4</a:t>
            </a:r>
            <a:r>
              <a:rPr lang="en-US" sz="2700" b="1" dirty="0">
                <a:solidFill>
                  <a:schemeClr val="tx1"/>
                </a:solidFill>
                <a:latin typeface="Times New Roman" pitchFamily="18" charset="0"/>
                <a:cs typeface="Times New Roman" pitchFamily="18" charset="0"/>
              </a:rPr>
              <a:t>.</a:t>
            </a:r>
            <a:r>
              <a:rPr lang="en-US" sz="2700" dirty="0">
                <a:solidFill>
                  <a:schemeClr val="tx1"/>
                </a:solidFill>
                <a:latin typeface="Times New Roman" pitchFamily="18" charset="0"/>
                <a:cs typeface="Times New Roman" pitchFamily="18" charset="0"/>
              </a:rPr>
              <a:t> </a:t>
            </a:r>
            <a:r>
              <a:rPr lang="en-US" sz="2700" b="1" dirty="0" err="1">
                <a:solidFill>
                  <a:schemeClr val="tx1"/>
                </a:solidFill>
                <a:latin typeface="Times New Roman" pitchFamily="18" charset="0"/>
                <a:cs typeface="Times New Roman" pitchFamily="18" charset="0"/>
              </a:rPr>
              <a:t>Hình</a:t>
            </a:r>
            <a:r>
              <a:rPr lang="en-US" sz="2700" b="1" dirty="0">
                <a:solidFill>
                  <a:schemeClr val="tx1"/>
                </a:solidFill>
                <a:latin typeface="Times New Roman" pitchFamily="18" charset="0"/>
                <a:cs typeface="Times New Roman" pitchFamily="18" charset="0"/>
              </a:rPr>
              <a:t> </a:t>
            </a:r>
            <a:r>
              <a:rPr lang="en-US" sz="2700" b="1" dirty="0" err="1">
                <a:solidFill>
                  <a:schemeClr val="tx1"/>
                </a:solidFill>
                <a:latin typeface="Times New Roman" pitchFamily="18" charset="0"/>
                <a:cs typeface="Times New Roman" pitchFamily="18" charset="0"/>
              </a:rPr>
              <a:t>thức</a:t>
            </a:r>
            <a:r>
              <a:rPr lang="en-US" sz="2700" b="1" dirty="0">
                <a:solidFill>
                  <a:schemeClr val="tx1"/>
                </a:solidFill>
                <a:latin typeface="Times New Roman" pitchFamily="18" charset="0"/>
                <a:cs typeface="Times New Roman" pitchFamily="18" charset="0"/>
              </a:rPr>
              <a:t> </a:t>
            </a:r>
            <a:r>
              <a:rPr lang="en-US" sz="2700" b="1" dirty="0" err="1">
                <a:solidFill>
                  <a:schemeClr val="tx1"/>
                </a:solidFill>
                <a:latin typeface="Times New Roman" pitchFamily="18" charset="0"/>
                <a:cs typeface="Times New Roman" pitchFamily="18" charset="0"/>
              </a:rPr>
              <a:t>tổ</a:t>
            </a:r>
            <a:r>
              <a:rPr lang="en-US" sz="2700" b="1" dirty="0">
                <a:solidFill>
                  <a:schemeClr val="tx1"/>
                </a:solidFill>
                <a:latin typeface="Times New Roman" pitchFamily="18" charset="0"/>
                <a:cs typeface="Times New Roman" pitchFamily="18" charset="0"/>
              </a:rPr>
              <a:t> </a:t>
            </a:r>
            <a:r>
              <a:rPr lang="en-US" sz="2700" b="1" dirty="0" err="1">
                <a:solidFill>
                  <a:schemeClr val="tx1"/>
                </a:solidFill>
                <a:latin typeface="Times New Roman" pitchFamily="18" charset="0"/>
                <a:cs typeface="Times New Roman" pitchFamily="18" charset="0"/>
              </a:rPr>
              <a:t>chức</a:t>
            </a:r>
            <a:r>
              <a:rPr lang="en-US" sz="2700" dirty="0">
                <a:solidFill>
                  <a:schemeClr val="tx1"/>
                </a:solidFill>
                <a:latin typeface="Times New Roman" pitchFamily="18" charset="0"/>
                <a:cs typeface="Times New Roman" pitchFamily="18" charset="0"/>
              </a:rPr>
              <a:t> :   </a:t>
            </a:r>
            <a:br>
              <a:rPr lang="en-US" sz="2700" dirty="0">
                <a:solidFill>
                  <a:schemeClr val="tx1"/>
                </a:solidFill>
                <a:latin typeface="Times New Roman" pitchFamily="18" charset="0"/>
                <a:cs typeface="Times New Roman" pitchFamily="18" charset="0"/>
              </a:rPr>
            </a:br>
            <a:r>
              <a:rPr lang="en-US" sz="2700" dirty="0">
                <a:solidFill>
                  <a:schemeClr val="tx1"/>
                </a:solidFill>
                <a:latin typeface="Times New Roman" pitchFamily="18" charset="0"/>
                <a:cs typeface="Times New Roman" pitchFamily="18" charset="0"/>
              </a:rPr>
              <a:t>4.1. GV </a:t>
            </a:r>
            <a:r>
              <a:rPr lang="en-US" sz="2700" dirty="0" err="1">
                <a:solidFill>
                  <a:schemeClr val="tx1"/>
                </a:solidFill>
                <a:latin typeface="Times New Roman" pitchFamily="18" charset="0"/>
                <a:cs typeface="Times New Roman" pitchFamily="18" charset="0"/>
              </a:rPr>
              <a:t>phát</a:t>
            </a:r>
            <a:r>
              <a:rPr lang="en-US" sz="2700" dirty="0">
                <a:solidFill>
                  <a:schemeClr val="tx1"/>
                </a:solidFill>
                <a:latin typeface="Times New Roman" pitchFamily="18" charset="0"/>
                <a:cs typeface="Times New Roman" pitchFamily="18" charset="0"/>
              </a:rPr>
              <a:t> </a:t>
            </a:r>
            <a:r>
              <a:rPr lang="en-US" sz="2700" dirty="0" err="1">
                <a:solidFill>
                  <a:schemeClr val="tx1"/>
                </a:solidFill>
                <a:latin typeface="Times New Roman" pitchFamily="18" charset="0"/>
                <a:cs typeface="Times New Roman" pitchFamily="18" charset="0"/>
              </a:rPr>
              <a:t>động</a:t>
            </a:r>
            <a:r>
              <a:rPr lang="en-US" sz="2700" dirty="0">
                <a:solidFill>
                  <a:schemeClr val="tx1"/>
                </a:solidFill>
                <a:latin typeface="Times New Roman" pitchFamily="18" charset="0"/>
                <a:cs typeface="Times New Roman" pitchFamily="18" charset="0"/>
              </a:rPr>
              <a:t> HS </a:t>
            </a:r>
            <a:r>
              <a:rPr lang="en-US" sz="2700" b="1" dirty="0" err="1">
                <a:solidFill>
                  <a:schemeClr val="tx1"/>
                </a:solidFill>
                <a:latin typeface="Times New Roman" pitchFamily="18" charset="0"/>
                <a:cs typeface="Times New Roman" pitchFamily="18" charset="0"/>
              </a:rPr>
              <a:t>thu</a:t>
            </a:r>
            <a:r>
              <a:rPr lang="en-US" sz="2700" b="1" dirty="0">
                <a:solidFill>
                  <a:schemeClr val="tx1"/>
                </a:solidFill>
                <a:latin typeface="Times New Roman" pitchFamily="18" charset="0"/>
                <a:cs typeface="Times New Roman" pitchFamily="18" charset="0"/>
              </a:rPr>
              <a:t> </a:t>
            </a:r>
            <a:r>
              <a:rPr lang="en-US" sz="2700" b="1" dirty="0" err="1">
                <a:solidFill>
                  <a:schemeClr val="tx1"/>
                </a:solidFill>
                <a:latin typeface="Times New Roman" pitchFamily="18" charset="0"/>
                <a:cs typeface="Times New Roman" pitchFamily="18" charset="0"/>
              </a:rPr>
              <a:t>gom</a:t>
            </a:r>
            <a:r>
              <a:rPr lang="en-US" sz="2700" b="1" dirty="0">
                <a:solidFill>
                  <a:schemeClr val="tx1"/>
                </a:solidFill>
                <a:latin typeface="Times New Roman" pitchFamily="18" charset="0"/>
                <a:cs typeface="Times New Roman" pitchFamily="18" charset="0"/>
              </a:rPr>
              <a:t> </a:t>
            </a:r>
            <a:r>
              <a:rPr lang="en-US" sz="2700" dirty="0" err="1">
                <a:solidFill>
                  <a:schemeClr val="tx1"/>
                </a:solidFill>
                <a:latin typeface="Times New Roman" pitchFamily="18" charset="0"/>
                <a:cs typeface="Times New Roman" pitchFamily="18" charset="0"/>
              </a:rPr>
              <a:t>các</a:t>
            </a:r>
            <a:r>
              <a:rPr lang="en-US" sz="2700" dirty="0">
                <a:solidFill>
                  <a:schemeClr val="tx1"/>
                </a:solidFill>
                <a:latin typeface="Times New Roman" pitchFamily="18" charset="0"/>
                <a:cs typeface="Times New Roman" pitchFamily="18" charset="0"/>
              </a:rPr>
              <a:t> </a:t>
            </a:r>
            <a:r>
              <a:rPr lang="en-US" sz="2700" dirty="0" err="1">
                <a:solidFill>
                  <a:schemeClr val="tx1"/>
                </a:solidFill>
                <a:latin typeface="Times New Roman" pitchFamily="18" charset="0"/>
                <a:cs typeface="Times New Roman" pitchFamily="18" charset="0"/>
              </a:rPr>
              <a:t>phế</a:t>
            </a:r>
            <a:r>
              <a:rPr lang="en-US" sz="2700" dirty="0">
                <a:solidFill>
                  <a:schemeClr val="tx1"/>
                </a:solidFill>
                <a:latin typeface="Times New Roman" pitchFamily="18" charset="0"/>
                <a:cs typeface="Times New Roman" pitchFamily="18" charset="0"/>
              </a:rPr>
              <a:t> </a:t>
            </a:r>
            <a:r>
              <a:rPr lang="en-US" sz="2700" dirty="0" err="1">
                <a:solidFill>
                  <a:schemeClr val="tx1"/>
                </a:solidFill>
                <a:latin typeface="Times New Roman" pitchFamily="18" charset="0"/>
                <a:cs typeface="Times New Roman" pitchFamily="18" charset="0"/>
              </a:rPr>
              <a:t>liệu</a:t>
            </a:r>
            <a:r>
              <a:rPr lang="en-US" sz="2700" dirty="0">
                <a:solidFill>
                  <a:schemeClr val="tx1"/>
                </a:solidFill>
                <a:latin typeface="Times New Roman" pitchFamily="18" charset="0"/>
                <a:cs typeface="Times New Roman" pitchFamily="18" charset="0"/>
              </a:rPr>
              <a:t>, </a:t>
            </a:r>
            <a:r>
              <a:rPr lang="en-US" sz="2700" dirty="0" err="1">
                <a:solidFill>
                  <a:schemeClr val="tx1"/>
                </a:solidFill>
                <a:latin typeface="Times New Roman" pitchFamily="18" charset="0"/>
                <a:cs typeface="Times New Roman" pitchFamily="18" charset="0"/>
              </a:rPr>
              <a:t>phế</a:t>
            </a:r>
            <a:r>
              <a:rPr lang="en-US" sz="2700" dirty="0">
                <a:solidFill>
                  <a:schemeClr val="tx1"/>
                </a:solidFill>
                <a:latin typeface="Times New Roman" pitchFamily="18" charset="0"/>
                <a:cs typeface="Times New Roman" pitchFamily="18" charset="0"/>
              </a:rPr>
              <a:t> </a:t>
            </a:r>
            <a:r>
              <a:rPr lang="en-US" sz="2700" dirty="0" err="1">
                <a:solidFill>
                  <a:schemeClr val="tx1"/>
                </a:solidFill>
                <a:latin typeface="Times New Roman" pitchFamily="18" charset="0"/>
                <a:cs typeface="Times New Roman" pitchFamily="18" charset="0"/>
              </a:rPr>
              <a:t>thải</a:t>
            </a:r>
            <a:r>
              <a:rPr lang="en-US" sz="2700" dirty="0">
                <a:solidFill>
                  <a:schemeClr val="tx1"/>
                </a:solidFill>
                <a:latin typeface="Times New Roman" pitchFamily="18" charset="0"/>
                <a:cs typeface="Times New Roman" pitchFamily="18" charset="0"/>
              </a:rPr>
              <a:t> </a:t>
            </a:r>
            <a:r>
              <a:rPr lang="en-US" sz="2700" dirty="0" err="1">
                <a:solidFill>
                  <a:schemeClr val="tx1"/>
                </a:solidFill>
                <a:latin typeface="Times New Roman" pitchFamily="18" charset="0"/>
                <a:cs typeface="Times New Roman" pitchFamily="18" charset="0"/>
              </a:rPr>
              <a:t>như</a:t>
            </a:r>
            <a:r>
              <a:rPr lang="en-US" sz="2700" dirty="0">
                <a:solidFill>
                  <a:schemeClr val="tx1"/>
                </a:solidFill>
                <a:latin typeface="Times New Roman" pitchFamily="18" charset="0"/>
                <a:cs typeface="Times New Roman" pitchFamily="18" charset="0"/>
              </a:rPr>
              <a:t> </a:t>
            </a:r>
            <a:r>
              <a:rPr lang="en-US" sz="2700" dirty="0" err="1">
                <a:solidFill>
                  <a:schemeClr val="tx1"/>
                </a:solidFill>
                <a:latin typeface="Times New Roman" pitchFamily="18" charset="0"/>
                <a:cs typeface="Times New Roman" pitchFamily="18" charset="0"/>
              </a:rPr>
              <a:t>các</a:t>
            </a:r>
            <a:r>
              <a:rPr lang="en-US" sz="2700" dirty="0">
                <a:solidFill>
                  <a:schemeClr val="tx1"/>
                </a:solidFill>
                <a:latin typeface="Times New Roman" pitchFamily="18" charset="0"/>
                <a:cs typeface="Times New Roman" pitchFamily="18" charset="0"/>
              </a:rPr>
              <a:t> </a:t>
            </a:r>
            <a:r>
              <a:rPr lang="en-US" sz="2700" dirty="0" err="1">
                <a:solidFill>
                  <a:schemeClr val="tx1"/>
                </a:solidFill>
                <a:latin typeface="Times New Roman" pitchFamily="18" charset="0"/>
                <a:cs typeface="Times New Roman" pitchFamily="18" charset="0"/>
              </a:rPr>
              <a:t>vỏ</a:t>
            </a:r>
            <a:r>
              <a:rPr lang="en-US" sz="2700" dirty="0">
                <a:solidFill>
                  <a:schemeClr val="tx1"/>
                </a:solidFill>
                <a:latin typeface="Times New Roman" pitchFamily="18" charset="0"/>
                <a:cs typeface="Times New Roman" pitchFamily="18" charset="0"/>
              </a:rPr>
              <a:t> chai </a:t>
            </a:r>
            <a:r>
              <a:rPr lang="en-US" sz="2700" dirty="0" err="1">
                <a:solidFill>
                  <a:schemeClr val="tx1"/>
                </a:solidFill>
                <a:latin typeface="Times New Roman" pitchFamily="18" charset="0"/>
                <a:cs typeface="Times New Roman" pitchFamily="18" charset="0"/>
              </a:rPr>
              <a:t>nước</a:t>
            </a:r>
            <a:r>
              <a:rPr lang="en-US" sz="2700" dirty="0">
                <a:solidFill>
                  <a:schemeClr val="tx1"/>
                </a:solidFill>
                <a:latin typeface="Times New Roman" pitchFamily="18" charset="0"/>
                <a:cs typeface="Times New Roman" pitchFamily="18" charset="0"/>
              </a:rPr>
              <a:t>, </a:t>
            </a:r>
            <a:r>
              <a:rPr lang="en-US" sz="2700" dirty="0" err="1">
                <a:solidFill>
                  <a:schemeClr val="tx1"/>
                </a:solidFill>
                <a:latin typeface="Times New Roman" pitchFamily="18" charset="0"/>
                <a:cs typeface="Times New Roman" pitchFamily="18" charset="0"/>
              </a:rPr>
              <a:t>các</a:t>
            </a:r>
            <a:r>
              <a:rPr lang="en-US" sz="2700" dirty="0">
                <a:solidFill>
                  <a:schemeClr val="tx1"/>
                </a:solidFill>
                <a:latin typeface="Times New Roman" pitchFamily="18" charset="0"/>
                <a:cs typeface="Times New Roman" pitchFamily="18" charset="0"/>
              </a:rPr>
              <a:t> </a:t>
            </a:r>
            <a:r>
              <a:rPr lang="en-US" sz="2700" dirty="0" err="1">
                <a:solidFill>
                  <a:schemeClr val="tx1"/>
                </a:solidFill>
                <a:latin typeface="Times New Roman" pitchFamily="18" charset="0"/>
                <a:cs typeface="Times New Roman" pitchFamily="18" charset="0"/>
              </a:rPr>
              <a:t>hộp</a:t>
            </a:r>
            <a:r>
              <a:rPr lang="en-US" sz="2700" dirty="0">
                <a:solidFill>
                  <a:schemeClr val="tx1"/>
                </a:solidFill>
                <a:latin typeface="Times New Roman" pitchFamily="18" charset="0"/>
                <a:cs typeface="Times New Roman" pitchFamily="18" charset="0"/>
              </a:rPr>
              <a:t> </a:t>
            </a:r>
            <a:r>
              <a:rPr lang="en-US" sz="2700" dirty="0" err="1">
                <a:solidFill>
                  <a:schemeClr val="tx1"/>
                </a:solidFill>
                <a:latin typeface="Times New Roman" pitchFamily="18" charset="0"/>
                <a:cs typeface="Times New Roman" pitchFamily="18" charset="0"/>
              </a:rPr>
              <a:t>sữa</a:t>
            </a:r>
            <a:r>
              <a:rPr lang="en-US" sz="2700" dirty="0">
                <a:solidFill>
                  <a:schemeClr val="tx1"/>
                </a:solidFill>
                <a:latin typeface="Times New Roman" pitchFamily="18" charset="0"/>
                <a:cs typeface="Times New Roman" pitchFamily="18" charset="0"/>
              </a:rPr>
              <a:t>, </a:t>
            </a:r>
            <a:r>
              <a:rPr lang="en-US" sz="2700" dirty="0" err="1">
                <a:solidFill>
                  <a:schemeClr val="tx1"/>
                </a:solidFill>
                <a:latin typeface="Times New Roman" pitchFamily="18" charset="0"/>
                <a:cs typeface="Times New Roman" pitchFamily="18" charset="0"/>
              </a:rPr>
              <a:t>vỏ</a:t>
            </a:r>
            <a:r>
              <a:rPr lang="en-US" sz="2700" dirty="0">
                <a:solidFill>
                  <a:schemeClr val="tx1"/>
                </a:solidFill>
                <a:latin typeface="Times New Roman" pitchFamily="18" charset="0"/>
                <a:cs typeface="Times New Roman" pitchFamily="18" charset="0"/>
              </a:rPr>
              <a:t> </a:t>
            </a:r>
            <a:r>
              <a:rPr lang="en-US" sz="2700" dirty="0" err="1">
                <a:solidFill>
                  <a:schemeClr val="tx1"/>
                </a:solidFill>
                <a:latin typeface="Times New Roman" pitchFamily="18" charset="0"/>
                <a:cs typeface="Times New Roman" pitchFamily="18" charset="0"/>
              </a:rPr>
              <a:t>lon</a:t>
            </a:r>
            <a:r>
              <a:rPr lang="en-US" sz="2700" dirty="0">
                <a:solidFill>
                  <a:schemeClr val="tx1"/>
                </a:solidFill>
                <a:latin typeface="Times New Roman" pitchFamily="18" charset="0"/>
                <a:cs typeface="Times New Roman" pitchFamily="18" charset="0"/>
              </a:rPr>
              <a:t> </a:t>
            </a:r>
            <a:r>
              <a:rPr lang="en-US" sz="2700" dirty="0" err="1">
                <a:solidFill>
                  <a:schemeClr val="tx1"/>
                </a:solidFill>
                <a:latin typeface="Times New Roman" pitchFamily="18" charset="0"/>
                <a:cs typeface="Times New Roman" pitchFamily="18" charset="0"/>
              </a:rPr>
              <a:t>bia</a:t>
            </a:r>
            <a:r>
              <a:rPr lang="en-US" sz="2700" dirty="0">
                <a:solidFill>
                  <a:schemeClr val="tx1"/>
                </a:solidFill>
                <a:latin typeface="Times New Roman" pitchFamily="18" charset="0"/>
                <a:cs typeface="Times New Roman" pitchFamily="18" charset="0"/>
              </a:rPr>
              <a:t>, </a:t>
            </a:r>
            <a:r>
              <a:rPr lang="en-US" sz="2700" dirty="0" err="1">
                <a:solidFill>
                  <a:schemeClr val="tx1"/>
                </a:solidFill>
                <a:latin typeface="Times New Roman" pitchFamily="18" charset="0"/>
                <a:cs typeface="Times New Roman" pitchFamily="18" charset="0"/>
              </a:rPr>
              <a:t>các</a:t>
            </a:r>
            <a:r>
              <a:rPr lang="en-US" sz="2700" dirty="0">
                <a:solidFill>
                  <a:schemeClr val="tx1"/>
                </a:solidFill>
                <a:latin typeface="Times New Roman" pitchFamily="18" charset="0"/>
                <a:cs typeface="Times New Roman" pitchFamily="18" charset="0"/>
              </a:rPr>
              <a:t> </a:t>
            </a:r>
            <a:r>
              <a:rPr lang="en-US" sz="2700" dirty="0" err="1">
                <a:solidFill>
                  <a:schemeClr val="tx1"/>
                </a:solidFill>
                <a:latin typeface="Times New Roman" pitchFamily="18" charset="0"/>
                <a:cs typeface="Times New Roman" pitchFamily="18" charset="0"/>
              </a:rPr>
              <a:t>que</a:t>
            </a:r>
            <a:r>
              <a:rPr lang="en-US" sz="2700" dirty="0">
                <a:solidFill>
                  <a:schemeClr val="tx1"/>
                </a:solidFill>
                <a:latin typeface="Times New Roman" pitchFamily="18" charset="0"/>
                <a:cs typeface="Times New Roman" pitchFamily="18" charset="0"/>
              </a:rPr>
              <a:t> </a:t>
            </a:r>
            <a:r>
              <a:rPr lang="en-US" sz="2700" dirty="0" err="1">
                <a:solidFill>
                  <a:schemeClr val="tx1"/>
                </a:solidFill>
                <a:latin typeface="Times New Roman" pitchFamily="18" charset="0"/>
                <a:cs typeface="Times New Roman" pitchFamily="18" charset="0"/>
              </a:rPr>
              <a:t>kem</a:t>
            </a:r>
            <a:r>
              <a:rPr lang="en-US" sz="2700" dirty="0">
                <a:solidFill>
                  <a:schemeClr val="tx1"/>
                </a:solidFill>
                <a:latin typeface="Times New Roman" pitchFamily="18" charset="0"/>
                <a:cs typeface="Times New Roman" pitchFamily="18" charset="0"/>
              </a:rPr>
              <a:t>, </a:t>
            </a:r>
            <a:r>
              <a:rPr lang="en-US" sz="2700" dirty="0" err="1">
                <a:solidFill>
                  <a:schemeClr val="tx1"/>
                </a:solidFill>
                <a:latin typeface="Times New Roman" pitchFamily="18" charset="0"/>
                <a:cs typeface="Times New Roman" pitchFamily="18" charset="0"/>
              </a:rPr>
              <a:t>giấy</a:t>
            </a:r>
            <a:r>
              <a:rPr lang="en-US" sz="2700" dirty="0">
                <a:solidFill>
                  <a:schemeClr val="tx1"/>
                </a:solidFill>
                <a:latin typeface="Times New Roman" pitchFamily="18" charset="0"/>
                <a:cs typeface="Times New Roman" pitchFamily="18" charset="0"/>
              </a:rPr>
              <a:t> </a:t>
            </a:r>
            <a:r>
              <a:rPr lang="en-US" sz="2700" dirty="0" err="1">
                <a:solidFill>
                  <a:schemeClr val="tx1"/>
                </a:solidFill>
                <a:latin typeface="Times New Roman" pitchFamily="18" charset="0"/>
                <a:cs typeface="Times New Roman" pitchFamily="18" charset="0"/>
              </a:rPr>
              <a:t>vụn</a:t>
            </a:r>
            <a:r>
              <a:rPr lang="en-US" sz="2700" dirty="0">
                <a:solidFill>
                  <a:schemeClr val="tx1"/>
                </a:solidFill>
                <a:latin typeface="Times New Roman" pitchFamily="18" charset="0"/>
                <a:cs typeface="Times New Roman" pitchFamily="18" charset="0"/>
              </a:rPr>
              <a:t>, </a:t>
            </a:r>
            <a:r>
              <a:rPr lang="en-US" sz="2700" dirty="0" err="1">
                <a:solidFill>
                  <a:schemeClr val="tx1"/>
                </a:solidFill>
                <a:latin typeface="Times New Roman" pitchFamily="18" charset="0"/>
                <a:cs typeface="Times New Roman" pitchFamily="18" charset="0"/>
              </a:rPr>
              <a:t>vải</a:t>
            </a:r>
            <a:r>
              <a:rPr lang="en-US" sz="2700" dirty="0">
                <a:solidFill>
                  <a:schemeClr val="tx1"/>
                </a:solidFill>
                <a:latin typeface="Times New Roman" pitchFamily="18" charset="0"/>
                <a:cs typeface="Times New Roman" pitchFamily="18" charset="0"/>
              </a:rPr>
              <a:t> </a:t>
            </a:r>
            <a:r>
              <a:rPr lang="en-US" sz="2700" dirty="0" err="1">
                <a:solidFill>
                  <a:schemeClr val="tx1"/>
                </a:solidFill>
                <a:latin typeface="Times New Roman" pitchFamily="18" charset="0"/>
                <a:cs typeface="Times New Roman" pitchFamily="18" charset="0"/>
              </a:rPr>
              <a:t>vụn</a:t>
            </a:r>
            <a:r>
              <a:rPr lang="en-US" sz="2700" dirty="0">
                <a:solidFill>
                  <a:schemeClr val="tx1"/>
                </a:solidFill>
                <a:latin typeface="Times New Roman" pitchFamily="18" charset="0"/>
                <a:cs typeface="Times New Roman" pitchFamily="18" charset="0"/>
              </a:rPr>
              <a:t>, </a:t>
            </a:r>
            <a:r>
              <a:rPr lang="en-US" sz="2700" dirty="0" err="1">
                <a:solidFill>
                  <a:schemeClr val="tx1"/>
                </a:solidFill>
                <a:latin typeface="Times New Roman" pitchFamily="18" charset="0"/>
                <a:cs typeface="Times New Roman" pitchFamily="18" charset="0"/>
              </a:rPr>
              <a:t>giấy</a:t>
            </a:r>
            <a:r>
              <a:rPr lang="en-US" sz="2700" dirty="0">
                <a:solidFill>
                  <a:schemeClr val="tx1"/>
                </a:solidFill>
                <a:latin typeface="Times New Roman" pitchFamily="18" charset="0"/>
                <a:cs typeface="Times New Roman" pitchFamily="18" charset="0"/>
              </a:rPr>
              <a:t> </a:t>
            </a:r>
            <a:r>
              <a:rPr lang="en-US" sz="2700" dirty="0" err="1">
                <a:solidFill>
                  <a:schemeClr val="tx1"/>
                </a:solidFill>
                <a:latin typeface="Times New Roman" pitchFamily="18" charset="0"/>
                <a:cs typeface="Times New Roman" pitchFamily="18" charset="0"/>
              </a:rPr>
              <a:t>gói</a:t>
            </a:r>
            <a:r>
              <a:rPr lang="en-US" sz="2700" dirty="0">
                <a:solidFill>
                  <a:schemeClr val="tx1"/>
                </a:solidFill>
                <a:latin typeface="Times New Roman" pitchFamily="18" charset="0"/>
                <a:cs typeface="Times New Roman" pitchFamily="18" charset="0"/>
              </a:rPr>
              <a:t> </a:t>
            </a:r>
            <a:r>
              <a:rPr lang="en-US" sz="2700" dirty="0" err="1">
                <a:solidFill>
                  <a:schemeClr val="tx1"/>
                </a:solidFill>
                <a:latin typeface="Times New Roman" pitchFamily="18" charset="0"/>
                <a:cs typeface="Times New Roman" pitchFamily="18" charset="0"/>
              </a:rPr>
              <a:t>hoa</a:t>
            </a:r>
            <a:r>
              <a:rPr lang="en-US" sz="2700" dirty="0">
                <a:solidFill>
                  <a:schemeClr val="tx1"/>
                </a:solidFill>
                <a:latin typeface="Times New Roman" pitchFamily="18" charset="0"/>
                <a:cs typeface="Times New Roman" pitchFamily="18" charset="0"/>
              </a:rPr>
              <a:t>, </a:t>
            </a:r>
            <a:r>
              <a:rPr lang="en-US" sz="2700" dirty="0" err="1">
                <a:solidFill>
                  <a:schemeClr val="tx1"/>
                </a:solidFill>
                <a:latin typeface="Times New Roman" pitchFamily="18" charset="0"/>
                <a:cs typeface="Times New Roman" pitchFamily="18" charset="0"/>
              </a:rPr>
              <a:t>vỏ</a:t>
            </a:r>
            <a:r>
              <a:rPr lang="en-US" sz="2700" dirty="0">
                <a:solidFill>
                  <a:schemeClr val="tx1"/>
                </a:solidFill>
                <a:latin typeface="Times New Roman" pitchFamily="18" charset="0"/>
                <a:cs typeface="Times New Roman" pitchFamily="18" charset="0"/>
              </a:rPr>
              <a:t> </a:t>
            </a:r>
            <a:r>
              <a:rPr lang="en-US" sz="2700" dirty="0" err="1">
                <a:solidFill>
                  <a:schemeClr val="tx1"/>
                </a:solidFill>
                <a:latin typeface="Times New Roman" pitchFamily="18" charset="0"/>
                <a:cs typeface="Times New Roman" pitchFamily="18" charset="0"/>
              </a:rPr>
              <a:t>sò</a:t>
            </a:r>
            <a:r>
              <a:rPr lang="en-US" sz="2700" dirty="0">
                <a:solidFill>
                  <a:schemeClr val="tx1"/>
                </a:solidFill>
                <a:latin typeface="Times New Roman" pitchFamily="18" charset="0"/>
                <a:cs typeface="Times New Roman" pitchFamily="18" charset="0"/>
              </a:rPr>
              <a:t>, </a:t>
            </a:r>
            <a:r>
              <a:rPr lang="en-US" sz="2700" dirty="0" err="1">
                <a:solidFill>
                  <a:schemeClr val="tx1"/>
                </a:solidFill>
                <a:latin typeface="Times New Roman" pitchFamily="18" charset="0"/>
                <a:cs typeface="Times New Roman" pitchFamily="18" charset="0"/>
              </a:rPr>
              <a:t>vỏ</a:t>
            </a:r>
            <a:r>
              <a:rPr lang="en-US" sz="2700" dirty="0">
                <a:solidFill>
                  <a:schemeClr val="tx1"/>
                </a:solidFill>
                <a:latin typeface="Times New Roman" pitchFamily="18" charset="0"/>
                <a:cs typeface="Times New Roman" pitchFamily="18" charset="0"/>
              </a:rPr>
              <a:t> </a:t>
            </a:r>
            <a:r>
              <a:rPr lang="en-US" sz="2700" dirty="0" err="1">
                <a:solidFill>
                  <a:schemeClr val="tx1"/>
                </a:solidFill>
                <a:latin typeface="Times New Roman" pitchFamily="18" charset="0"/>
                <a:cs typeface="Times New Roman" pitchFamily="18" charset="0"/>
              </a:rPr>
              <a:t>ốc</a:t>
            </a:r>
            <a:r>
              <a:rPr lang="en-US" sz="2700" dirty="0">
                <a:solidFill>
                  <a:schemeClr val="tx1"/>
                </a:solidFill>
                <a:latin typeface="Times New Roman" pitchFamily="18" charset="0"/>
                <a:cs typeface="Times New Roman" pitchFamily="18" charset="0"/>
              </a:rPr>
              <a:t>.....  ở </a:t>
            </a:r>
            <a:r>
              <a:rPr lang="en-US" sz="2700" dirty="0" err="1">
                <a:solidFill>
                  <a:schemeClr val="tx1"/>
                </a:solidFill>
                <a:latin typeface="Times New Roman" pitchFamily="18" charset="0"/>
                <a:cs typeface="Times New Roman" pitchFamily="18" charset="0"/>
              </a:rPr>
              <a:t>nhà</a:t>
            </a:r>
            <a:r>
              <a:rPr lang="en-US" sz="2700" dirty="0" smtClean="0">
                <a:solidFill>
                  <a:schemeClr val="tx1"/>
                </a:solidFill>
                <a:latin typeface="Times New Roman" pitchFamily="18" charset="0"/>
                <a:cs typeface="Times New Roman" pitchFamily="18" charset="0"/>
              </a:rPr>
              <a:t>.</a:t>
            </a:r>
            <a:r>
              <a:rPr lang="en-US" sz="2400" dirty="0">
                <a:solidFill>
                  <a:schemeClr val="tx1"/>
                </a:solidFill>
                <a:latin typeface="Times New Roman" pitchFamily="18" charset="0"/>
                <a:cs typeface="Times New Roman" pitchFamily="18" charset="0"/>
              </a:rPr>
              <a:t>       </a:t>
            </a:r>
            <a:r>
              <a:rPr lang="en-US" sz="2400" dirty="0" smtClean="0">
                <a:solidFill>
                  <a:schemeClr val="tx1"/>
                </a:solidFill>
                <a:latin typeface="Times New Roman" pitchFamily="18" charset="0"/>
                <a:cs typeface="Times New Roman" pitchFamily="18" charset="0"/>
              </a:rPr>
              <a:t/>
            </a:r>
            <a:br>
              <a:rPr lang="en-US" sz="2400" dirty="0" smtClean="0">
                <a:solidFill>
                  <a:schemeClr val="tx1"/>
                </a:solidFill>
                <a:latin typeface="Times New Roman" pitchFamily="18" charset="0"/>
                <a:cs typeface="Times New Roman" pitchFamily="18" charset="0"/>
              </a:rPr>
            </a:br>
            <a:r>
              <a:rPr lang="en-US" sz="2400" dirty="0" smtClean="0">
                <a:solidFill>
                  <a:schemeClr val="tx1"/>
                </a:solidFill>
                <a:latin typeface="Times New Roman" pitchFamily="18" charset="0"/>
                <a:cs typeface="Times New Roman" pitchFamily="18" charset="0"/>
              </a:rPr>
              <a:t> </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Thời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gian</a:t>
            </a:r>
            <a:r>
              <a:rPr lang="en-US" sz="2400" dirty="0">
                <a:solidFill>
                  <a:schemeClr val="tx1"/>
                </a:solidFill>
                <a:latin typeface="Times New Roman" pitchFamily="18" charset="0"/>
                <a:cs typeface="Times New Roman" pitchFamily="18" charset="0"/>
              </a:rPr>
              <a:t>: GV </a:t>
            </a:r>
            <a:r>
              <a:rPr lang="en-US" sz="2400" dirty="0" err="1">
                <a:solidFill>
                  <a:schemeClr val="tx1"/>
                </a:solidFill>
                <a:latin typeface="Times New Roman" pitchFamily="18" charset="0"/>
                <a:cs typeface="Times New Roman" pitchFamily="18" charset="0"/>
              </a:rPr>
              <a:t>phát</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động</a:t>
            </a:r>
            <a:r>
              <a:rPr lang="en-US" sz="2400" dirty="0">
                <a:solidFill>
                  <a:schemeClr val="tx1"/>
                </a:solidFill>
                <a:latin typeface="Times New Roman" pitchFamily="18" charset="0"/>
                <a:cs typeface="Times New Roman" pitchFamily="18" charset="0"/>
              </a:rPr>
              <a:t> HS </a:t>
            </a:r>
            <a:r>
              <a:rPr lang="en-US" sz="2400" dirty="0" err="1">
                <a:solidFill>
                  <a:schemeClr val="tx1"/>
                </a:solidFill>
                <a:latin typeface="Times New Roman" pitchFamily="18" charset="0"/>
                <a:cs typeface="Times New Roman" pitchFamily="18" charset="0"/>
              </a:rPr>
              <a:t>thu</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gom</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trong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tháng</a:t>
            </a:r>
            <a:r>
              <a:rPr lang="en-US" sz="2400" dirty="0">
                <a:solidFill>
                  <a:schemeClr val="tx1"/>
                </a:solidFill>
                <a:latin typeface="Times New Roman" pitchFamily="18" charset="0"/>
                <a:cs typeface="Times New Roman" pitchFamily="18" charset="0"/>
              </a:rPr>
              <a:t> 12.</a:t>
            </a:r>
            <a:br>
              <a:rPr lang="en-US" sz="2400" dirty="0">
                <a:solidFill>
                  <a:schemeClr val="tx1"/>
                </a:solidFill>
                <a:latin typeface="Times New Roman" pitchFamily="18" charset="0"/>
                <a:cs typeface="Times New Roman" pitchFamily="18" charset="0"/>
              </a:rPr>
            </a:br>
            <a:endParaRPr lang="en-US" sz="2700" dirty="0">
              <a:solidFill>
                <a:schemeClr val="tx1"/>
              </a:solidFill>
              <a:latin typeface="Times New Roman" pitchFamily="18" charset="0"/>
              <a:cs typeface="Times New Roman" pitchFamily="18" charset="0"/>
            </a:endParaRPr>
          </a:p>
        </p:txBody>
      </p:sp>
      <p:sp>
        <p:nvSpPr>
          <p:cNvPr id="3" name="Content Placeholder 2"/>
          <p:cNvSpPr>
            <a:spLocks noGrp="1"/>
          </p:cNvSpPr>
          <p:nvPr>
            <p:ph idx="1"/>
          </p:nvPr>
        </p:nvSpPr>
        <p:spPr>
          <a:xfrm>
            <a:off x="433753" y="1910862"/>
            <a:ext cx="11270998" cy="1927042"/>
          </a:xfrm>
          <a:solidFill>
            <a:schemeClr val="accent1">
              <a:lumMod val="20000"/>
              <a:lumOff val="80000"/>
            </a:schemeClr>
          </a:solidFill>
        </p:spPr>
        <p:txBody>
          <a:bodyPr>
            <a:noAutofit/>
          </a:bodyPr>
          <a:lstStyle/>
          <a:p>
            <a:r>
              <a:rPr lang="en-US" sz="2400" dirty="0">
                <a:solidFill>
                  <a:schemeClr val="tx1"/>
                </a:solidFill>
                <a:latin typeface="Times New Roman" pitchFamily="18" charset="0"/>
                <a:cs typeface="Times New Roman" pitchFamily="18" charset="0"/>
              </a:rPr>
              <a:t>4.2. GV </a:t>
            </a:r>
            <a:r>
              <a:rPr lang="en-US" sz="2400" dirty="0" err="1">
                <a:solidFill>
                  <a:schemeClr val="tx1"/>
                </a:solidFill>
                <a:latin typeface="Times New Roman" pitchFamily="18" charset="0"/>
                <a:cs typeface="Times New Roman" pitchFamily="18" charset="0"/>
              </a:rPr>
              <a:t>gợi</a:t>
            </a:r>
            <a:r>
              <a:rPr lang="en-US" sz="2400" dirty="0">
                <a:solidFill>
                  <a:schemeClr val="tx1"/>
                </a:solidFill>
                <a:latin typeface="Times New Roman" pitchFamily="18" charset="0"/>
                <a:cs typeface="Times New Roman" pitchFamily="18" charset="0"/>
              </a:rPr>
              <a:t> ý </a:t>
            </a:r>
            <a:r>
              <a:rPr lang="en-US" sz="2400" dirty="0" err="1">
                <a:solidFill>
                  <a:schemeClr val="tx1"/>
                </a:solidFill>
                <a:latin typeface="Times New Roman" pitchFamily="18" charset="0"/>
                <a:cs typeface="Times New Roman" pitchFamily="18" charset="0"/>
              </a:rPr>
              <a:t>cho</a:t>
            </a:r>
            <a:r>
              <a:rPr lang="en-US" sz="2400" dirty="0">
                <a:solidFill>
                  <a:schemeClr val="tx1"/>
                </a:solidFill>
                <a:latin typeface="Times New Roman" pitchFamily="18" charset="0"/>
                <a:cs typeface="Times New Roman" pitchFamily="18" charset="0"/>
              </a:rPr>
              <a:t> HS </a:t>
            </a:r>
            <a:r>
              <a:rPr lang="en-US" sz="2400" b="1" dirty="0" err="1">
                <a:solidFill>
                  <a:schemeClr val="tx1"/>
                </a:solidFill>
                <a:latin typeface="Times New Roman" pitchFamily="18" charset="0"/>
                <a:cs typeface="Times New Roman" pitchFamily="18" charset="0"/>
              </a:rPr>
              <a:t>thực</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hành</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làm</a:t>
            </a:r>
            <a:r>
              <a:rPr lang="en-US" sz="2400" b="1"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các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sản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phẩm</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tái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chế</a:t>
            </a:r>
            <a:r>
              <a:rPr lang="en-US" sz="2400" dirty="0">
                <a:solidFill>
                  <a:schemeClr val="tx1"/>
                </a:solidFill>
                <a:latin typeface="Times New Roman" pitchFamily="18" charset="0"/>
                <a:cs typeface="Times New Roman" pitchFamily="18" charset="0"/>
              </a:rPr>
              <a:t> ở </a:t>
            </a:r>
            <a:r>
              <a:rPr lang="en-US" sz="2400" dirty="0" err="1">
                <a:solidFill>
                  <a:schemeClr val="tx1"/>
                </a:solidFill>
                <a:latin typeface="Times New Roman" pitchFamily="18" charset="0"/>
                <a:cs typeface="Times New Roman" pitchFamily="18" charset="0"/>
              </a:rPr>
              <a:t>nhà</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như</a:t>
            </a:r>
            <a:r>
              <a:rPr lang="en-US" sz="2400" dirty="0">
                <a:solidFill>
                  <a:schemeClr val="tx1"/>
                </a:solidFill>
                <a:latin typeface="Times New Roman" pitchFamily="18" charset="0"/>
                <a:cs typeface="Times New Roman" pitchFamily="18" charset="0"/>
              </a:rPr>
              <a:t> : </a:t>
            </a:r>
            <a:r>
              <a:rPr lang="en-US" sz="2400" dirty="0" err="1">
                <a:solidFill>
                  <a:schemeClr val="tx1"/>
                </a:solidFill>
                <a:latin typeface="Times New Roman" pitchFamily="18" charset="0"/>
                <a:cs typeface="Times New Roman" pitchFamily="18" charset="0"/>
              </a:rPr>
              <a:t>Hộp</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đựng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bút</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thời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khóa</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biểu</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học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tập</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khung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ảnh</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trang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trí</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tại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gia</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đình</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các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loại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hoa</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đa</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sắc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màu</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và</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nhiều</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chủng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loại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những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chậu</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cây</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cảnh</a:t>
            </a:r>
            <a:r>
              <a:rPr lang="en-US" sz="2400" dirty="0">
                <a:solidFill>
                  <a:schemeClr val="tx1"/>
                </a:solidFill>
                <a:latin typeface="Times New Roman" pitchFamily="18" charset="0"/>
                <a:cs typeface="Times New Roman" pitchFamily="18" charset="0"/>
              </a:rPr>
              <a:t> mi </a:t>
            </a:r>
            <a:r>
              <a:rPr lang="en-US" sz="2400" dirty="0" err="1">
                <a:solidFill>
                  <a:schemeClr val="tx1"/>
                </a:solidFill>
                <a:latin typeface="Times New Roman" pitchFamily="18" charset="0"/>
                <a:cs typeface="Times New Roman" pitchFamily="18" charset="0"/>
              </a:rPr>
              <a:t>ni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những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bộ</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bàn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ghế</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ấn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tượng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những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chiêc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ti</a:t>
            </a:r>
            <a:r>
              <a:rPr lang="en-US" sz="2400" dirty="0">
                <a:solidFill>
                  <a:schemeClr val="tx1"/>
                </a:solidFill>
                <a:latin typeface="Times New Roman" pitchFamily="18" charset="0"/>
                <a:cs typeface="Times New Roman" pitchFamily="18" charset="0"/>
              </a:rPr>
              <a:t> vi,  </a:t>
            </a:r>
            <a:r>
              <a:rPr lang="en-US" sz="2400" dirty="0" err="1">
                <a:solidFill>
                  <a:schemeClr val="tx1"/>
                </a:solidFill>
                <a:latin typeface="Times New Roman" pitchFamily="18" charset="0"/>
                <a:cs typeface="Times New Roman" pitchFamily="18" charset="0"/>
              </a:rPr>
              <a:t>khu</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biệt</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thự</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xích</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đu</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cầu</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bập</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bênh</a:t>
            </a:r>
            <a:r>
              <a:rPr lang="en-US" sz="2400" dirty="0">
                <a:solidFill>
                  <a:schemeClr val="tx1"/>
                </a:solidFill>
                <a:latin typeface="Times New Roman" pitchFamily="18" charset="0"/>
                <a:cs typeface="Times New Roman" pitchFamily="18" charset="0"/>
              </a:rPr>
              <a:t>,…</a:t>
            </a:r>
          </a:p>
          <a:p>
            <a:endParaRPr lang="en-US" sz="2400" dirty="0"/>
          </a:p>
        </p:txBody>
      </p:sp>
      <p:sp>
        <p:nvSpPr>
          <p:cNvPr id="4" name="Content Placeholder 2"/>
          <p:cNvSpPr txBox="1">
            <a:spLocks/>
          </p:cNvSpPr>
          <p:nvPr/>
        </p:nvSpPr>
        <p:spPr>
          <a:xfrm>
            <a:off x="347730" y="3734873"/>
            <a:ext cx="11357021" cy="1803043"/>
          </a:xfrm>
          <a:prstGeom prst="rect">
            <a:avLst/>
          </a:prstGeom>
          <a:solidFill>
            <a:schemeClr val="accent1">
              <a:lumMod val="20000"/>
              <a:lumOff val="80000"/>
            </a:schemeClr>
          </a:solidFill>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sz="2400" dirty="0">
                <a:solidFill>
                  <a:schemeClr val="tx1"/>
                </a:solidFill>
                <a:latin typeface="Times New Roman" pitchFamily="18" charset="0"/>
                <a:cs typeface="Times New Roman" pitchFamily="18" charset="0"/>
              </a:rPr>
              <a:t>4.3.  HS </a:t>
            </a:r>
            <a:r>
              <a:rPr lang="en-US" sz="2400" dirty="0" err="1">
                <a:solidFill>
                  <a:schemeClr val="tx1"/>
                </a:solidFill>
                <a:latin typeface="Times New Roman" pitchFamily="18" charset="0"/>
                <a:cs typeface="Times New Roman" pitchFamily="18" charset="0"/>
              </a:rPr>
              <a:t>Tham</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gia</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cùng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với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cô</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giáo</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chợ</a:t>
            </a:r>
            <a:r>
              <a:rPr lang="en-US" sz="2400"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mua</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thêm</a:t>
            </a:r>
            <a:r>
              <a:rPr lang="en-US" sz="2400" b="1"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các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vật</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liệu</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để</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làm</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đồ</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tái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chế</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mua</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một</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số</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đồ</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dùng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cần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thiết</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khác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để</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trang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trí</a:t>
            </a:r>
            <a:endParaRPr lang="en-US" sz="2400" dirty="0">
              <a:solidFill>
                <a:schemeClr val="tx1"/>
              </a:solidFill>
              <a:latin typeface="Times New Roman" pitchFamily="18" charset="0"/>
              <a:cs typeface="Times New Roman" pitchFamily="18" charset="0"/>
            </a:endParaRPr>
          </a:p>
          <a:p>
            <a:pPr marL="0" indent="0">
              <a:buNone/>
            </a:pPr>
            <a:r>
              <a:rPr lang="en-US" sz="2400" dirty="0" smtClean="0">
                <a:solidFill>
                  <a:schemeClr val="tx1"/>
                </a:solidFill>
                <a:latin typeface="Times New Roman" pitchFamily="18" charset="0"/>
                <a:cs typeface="Times New Roman" pitchFamily="18" charset="0"/>
              </a:rPr>
              <a:t>  - GV </a:t>
            </a:r>
            <a:r>
              <a:rPr lang="en-US" sz="2400" dirty="0" err="1" smtClean="0">
                <a:solidFill>
                  <a:schemeClr val="tx1"/>
                </a:solidFill>
                <a:latin typeface="Times New Roman" pitchFamily="18" charset="0"/>
                <a:cs typeface="Times New Roman" pitchFamily="18" charset="0"/>
              </a:rPr>
              <a:t>hướng</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dẫn</a:t>
            </a:r>
            <a:r>
              <a:rPr lang="en-US" sz="2400" dirty="0" smtClean="0">
                <a:solidFill>
                  <a:schemeClr val="tx1"/>
                </a:solidFill>
                <a:latin typeface="Times New Roman" pitchFamily="18" charset="0"/>
                <a:cs typeface="Times New Roman" pitchFamily="18" charset="0"/>
              </a:rPr>
              <a:t> HS </a:t>
            </a:r>
            <a:r>
              <a:rPr lang="en-US" sz="2400" dirty="0" err="1" smtClean="0">
                <a:solidFill>
                  <a:schemeClr val="tx1"/>
                </a:solidFill>
                <a:latin typeface="Times New Roman" pitchFamily="18" charset="0"/>
                <a:cs typeface="Times New Roman" pitchFamily="18" charset="0"/>
              </a:rPr>
              <a:t>tập</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mua</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các</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đồ</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dùng</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cần</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thiết</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cho</a:t>
            </a:r>
            <a:r>
              <a:rPr lang="en-US" sz="2400" dirty="0" smtClean="0">
                <a:solidFill>
                  <a:schemeClr val="tx1"/>
                </a:solidFill>
                <a:latin typeface="Times New Roman" pitchFamily="18" charset="0"/>
                <a:cs typeface="Times New Roman" pitchFamily="18" charset="0"/>
              </a:rPr>
              <a:t> HS </a:t>
            </a:r>
            <a:r>
              <a:rPr lang="en-US" sz="2400" dirty="0" err="1" smtClean="0">
                <a:solidFill>
                  <a:schemeClr val="tx1"/>
                </a:solidFill>
                <a:latin typeface="Times New Roman" pitchFamily="18" charset="0"/>
                <a:cs typeface="Times New Roman" pitchFamily="18" charset="0"/>
              </a:rPr>
              <a:t>biết</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về</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giá</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cả</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một</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số</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mặt</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hàng</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bày</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bán</a:t>
            </a:r>
            <a:r>
              <a:rPr lang="en-US" sz="2400" dirty="0" smtClean="0">
                <a:solidFill>
                  <a:schemeClr val="tx1"/>
                </a:solidFill>
                <a:latin typeface="Times New Roman" pitchFamily="18" charset="0"/>
                <a:cs typeface="Times New Roman" pitchFamily="18" charset="0"/>
              </a:rPr>
              <a:t> ở </a:t>
            </a:r>
            <a:r>
              <a:rPr lang="en-US" sz="2400" dirty="0" err="1" smtClean="0">
                <a:solidFill>
                  <a:schemeClr val="tx1"/>
                </a:solidFill>
                <a:latin typeface="Times New Roman" pitchFamily="18" charset="0"/>
                <a:cs typeface="Times New Roman" pitchFamily="18" charset="0"/>
              </a:rPr>
              <a:t>chợ</a:t>
            </a:r>
            <a:r>
              <a:rPr lang="en-US" sz="2400" dirty="0" smtClean="0">
                <a:solidFill>
                  <a:schemeClr val="tx1"/>
                </a:solidFill>
                <a:latin typeface="Times New Roman" pitchFamily="18" charset="0"/>
                <a:cs typeface="Times New Roman" pitchFamily="18" charset="0"/>
              </a:rPr>
              <a:t>.</a:t>
            </a:r>
          </a:p>
          <a:p>
            <a:endParaRPr lang="en-US" sz="2400" dirty="0"/>
          </a:p>
        </p:txBody>
      </p:sp>
      <p:sp>
        <p:nvSpPr>
          <p:cNvPr id="5" name="Content Placeholder 2"/>
          <p:cNvSpPr txBox="1">
            <a:spLocks/>
          </p:cNvSpPr>
          <p:nvPr/>
        </p:nvSpPr>
        <p:spPr>
          <a:xfrm>
            <a:off x="347730" y="5499279"/>
            <a:ext cx="11357021" cy="528035"/>
          </a:xfrm>
          <a:prstGeom prst="rect">
            <a:avLst/>
          </a:prstGeom>
          <a:solidFill>
            <a:schemeClr val="accent1">
              <a:lumMod val="20000"/>
              <a:lumOff val="80000"/>
            </a:schemeClr>
          </a:solidFill>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sz="2400" dirty="0">
                <a:solidFill>
                  <a:schemeClr val="tx1"/>
                </a:solidFill>
                <a:latin typeface="Times New Roman" pitchFamily="18" charset="0"/>
                <a:cs typeface="Times New Roman" pitchFamily="18" charset="0"/>
              </a:rPr>
              <a:t>4.4. </a:t>
            </a:r>
            <a:r>
              <a:rPr lang="en-US" sz="2400" b="1" dirty="0" err="1">
                <a:solidFill>
                  <a:schemeClr val="tx1"/>
                </a:solidFill>
                <a:latin typeface="Times New Roman" pitchFamily="18" charset="0"/>
                <a:cs typeface="Times New Roman" pitchFamily="18" charset="0"/>
              </a:rPr>
              <a:t>Trưng</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bày</a:t>
            </a:r>
            <a:r>
              <a:rPr lang="en-US" sz="2400" b="1"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sản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phẩm</a:t>
            </a:r>
            <a:endParaRPr lang="en-US" sz="2400" dirty="0">
              <a:solidFill>
                <a:schemeClr val="tx1"/>
              </a:solidFill>
              <a:latin typeface="Times New Roman" pitchFamily="18" charset="0"/>
              <a:cs typeface="Times New Roman" pitchFamily="18" charset="0"/>
            </a:endParaRPr>
          </a:p>
        </p:txBody>
      </p:sp>
      <p:sp>
        <p:nvSpPr>
          <p:cNvPr id="6" name="Content Placeholder 2"/>
          <p:cNvSpPr txBox="1">
            <a:spLocks/>
          </p:cNvSpPr>
          <p:nvPr/>
        </p:nvSpPr>
        <p:spPr>
          <a:xfrm>
            <a:off x="347730" y="6027314"/>
            <a:ext cx="11357021" cy="695458"/>
          </a:xfrm>
          <a:prstGeom prst="rect">
            <a:avLst/>
          </a:prstGeom>
          <a:solidFill>
            <a:schemeClr val="accent1">
              <a:lumMod val="20000"/>
              <a:lumOff val="80000"/>
            </a:schemeClr>
          </a:solidFill>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US" sz="2400" dirty="0" smtClean="0"/>
              <a:t>   </a:t>
            </a:r>
            <a:r>
              <a:rPr lang="en-US" sz="2400" dirty="0" smtClean="0">
                <a:solidFill>
                  <a:schemeClr val="tx1"/>
                </a:solidFill>
                <a:latin typeface="Times New Roman" pitchFamily="18" charset="0"/>
                <a:cs typeface="Times New Roman" pitchFamily="18" charset="0"/>
              </a:rPr>
              <a:t>4.5</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Bán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sản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phẩm</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thu</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gom</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tiền</a:t>
            </a:r>
            <a:r>
              <a:rPr lang="en-US" sz="2400"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quyên</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góp</a:t>
            </a:r>
            <a:r>
              <a:rPr lang="en-US" sz="2400" dirty="0">
                <a:solidFill>
                  <a:schemeClr val="tx1"/>
                </a:solidFill>
                <a:latin typeface="Times New Roman" pitchFamily="18" charset="0"/>
                <a:cs typeface="Times New Roman" pitchFamily="18" charset="0"/>
              </a:rPr>
              <a:t>.</a:t>
            </a:r>
          </a:p>
          <a:p>
            <a:pPr marL="0" indent="0">
              <a:buNone/>
            </a:pPr>
            <a:endParaRPr lang="en-US" sz="3200" dirty="0">
              <a:solidFill>
                <a:schemeClr val="tx1"/>
              </a:solidFill>
              <a:latin typeface="Times New Roman" pitchFamily="18" charset="0"/>
              <a:cs typeface="Times New Roman" pitchFamily="18" charset="0"/>
            </a:endParaRPr>
          </a:p>
          <a:p>
            <a:r>
              <a:rPr lang="en-US" dirty="0" smtClean="0"/>
              <a:t>4.5. </a:t>
            </a:r>
            <a:r>
              <a:rPr lang="en-US" dirty="0" err="1" smtClean="0"/>
              <a:t>Bán</a:t>
            </a:r>
            <a:r>
              <a:rPr lang="en-US" dirty="0" smtClean="0"/>
              <a:t> </a:t>
            </a:r>
            <a:r>
              <a:rPr lang="en-US" dirty="0" err="1" smtClean="0"/>
              <a:t>sản</a:t>
            </a:r>
            <a:r>
              <a:rPr lang="en-US" dirty="0" smtClean="0"/>
              <a:t> </a:t>
            </a:r>
            <a:r>
              <a:rPr lang="en-US" dirty="0" err="1" smtClean="0"/>
              <a:t>phẩm</a:t>
            </a:r>
            <a:r>
              <a:rPr lang="en-US" dirty="0" smtClean="0"/>
              <a:t>, </a:t>
            </a:r>
            <a:r>
              <a:rPr lang="en-US" dirty="0" err="1" smtClean="0"/>
              <a:t>thu</a:t>
            </a:r>
            <a:r>
              <a:rPr lang="en-US" dirty="0" smtClean="0"/>
              <a:t> </a:t>
            </a:r>
            <a:r>
              <a:rPr lang="en-US" dirty="0" err="1" smtClean="0"/>
              <a:t>gom</a:t>
            </a:r>
            <a:r>
              <a:rPr lang="en-US" dirty="0" smtClean="0"/>
              <a:t> </a:t>
            </a:r>
            <a:r>
              <a:rPr lang="en-US" dirty="0" err="1" smtClean="0"/>
              <a:t>tiền</a:t>
            </a:r>
            <a:r>
              <a:rPr lang="en-US" dirty="0" smtClean="0"/>
              <a:t> </a:t>
            </a:r>
            <a:r>
              <a:rPr lang="en-US" dirty="0" err="1" smtClean="0"/>
              <a:t>quyên</a:t>
            </a:r>
            <a:r>
              <a:rPr lang="en-US" dirty="0" smtClean="0"/>
              <a:t> </a:t>
            </a:r>
            <a:r>
              <a:rPr lang="en-US" dirty="0" err="1" smtClean="0"/>
              <a:t>góp</a:t>
            </a:r>
            <a:r>
              <a:rPr lang="en-US" dirty="0" smtClean="0"/>
              <a:t>.</a:t>
            </a:r>
            <a:endParaRPr lang="en-US" sz="3200" dirty="0"/>
          </a:p>
        </p:txBody>
      </p:sp>
    </p:spTree>
    <p:extLst>
      <p:ext uri="{BB962C8B-B14F-4D97-AF65-F5344CB8AC3E}">
        <p14:creationId xmlns:p14="http://schemas.microsoft.com/office/powerpoint/2010/main" val="1126038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bg/>
                                          </p:spTgt>
                                        </p:tgtEl>
                                        <p:attrNameLst>
                                          <p:attrName>style.visibility</p:attrName>
                                        </p:attrNameLst>
                                      </p:cBhvr>
                                      <p:to>
                                        <p:strVal val="visible"/>
                                      </p:to>
                                    </p:set>
                                    <p:animEffect transition="in" filter="fade">
                                      <p:cBhvr>
                                        <p:cTn id="13" dur="1000"/>
                                        <p:tgtEl>
                                          <p:spTgt spid="3">
                                            <p:bg/>
                                          </p:spTgt>
                                        </p:tgtEl>
                                      </p:cBhvr>
                                    </p:animEffect>
                                    <p:anim calcmode="lin" valueType="num">
                                      <p:cBhvr>
                                        <p:cTn id="14" dur="1000" fill="hold"/>
                                        <p:tgtEl>
                                          <p:spTgt spid="3">
                                            <p:bg/>
                                          </p:spTgt>
                                        </p:tgtEl>
                                        <p:attrNameLst>
                                          <p:attrName>ppt_x</p:attrName>
                                        </p:attrNameLst>
                                      </p:cBhvr>
                                      <p:tavLst>
                                        <p:tav tm="0">
                                          <p:val>
                                            <p:strVal val="#ppt_x"/>
                                          </p:val>
                                        </p:tav>
                                        <p:tav tm="100000">
                                          <p:val>
                                            <p:strVal val="#ppt_x"/>
                                          </p:val>
                                        </p:tav>
                                      </p:tavLst>
                                    </p:anim>
                                    <p:anim calcmode="lin" valueType="num">
                                      <p:cBhvr>
                                        <p:cTn id="15" dur="1000" fill="hold"/>
                                        <p:tgtEl>
                                          <p:spTgt spid="3">
                                            <p:bg/>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1000"/>
                                        <p:tgtEl>
                                          <p:spTgt spid="3">
                                            <p:txEl>
                                              <p:pRg st="0" end="0"/>
                                            </p:txEl>
                                          </p:spTgt>
                                        </p:tgtEl>
                                      </p:cBhvr>
                                    </p:animEffect>
                                    <p:anim calcmode="lin" valueType="num">
                                      <p:cBhvr>
                                        <p:cTn id="21"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1000" fill="hold"/>
                                        <p:tgtEl>
                                          <p:spTgt spid="4"/>
                                        </p:tgtEl>
                                        <p:attrNameLst>
                                          <p:attrName>ppt_w</p:attrName>
                                        </p:attrNameLst>
                                      </p:cBhvr>
                                      <p:tavLst>
                                        <p:tav tm="0">
                                          <p:val>
                                            <p:fltVal val="0"/>
                                          </p:val>
                                        </p:tav>
                                        <p:tav tm="100000">
                                          <p:val>
                                            <p:strVal val="#ppt_w"/>
                                          </p:val>
                                        </p:tav>
                                      </p:tavLst>
                                    </p:anim>
                                    <p:anim calcmode="lin" valueType="num">
                                      <p:cBhvr>
                                        <p:cTn id="28" dur="1000" fill="hold"/>
                                        <p:tgtEl>
                                          <p:spTgt spid="4"/>
                                        </p:tgtEl>
                                        <p:attrNameLst>
                                          <p:attrName>ppt_h</p:attrName>
                                        </p:attrNameLst>
                                      </p:cBhvr>
                                      <p:tavLst>
                                        <p:tav tm="0">
                                          <p:val>
                                            <p:fltVal val="0"/>
                                          </p:val>
                                        </p:tav>
                                        <p:tav tm="100000">
                                          <p:val>
                                            <p:strVal val="#ppt_h"/>
                                          </p:val>
                                        </p:tav>
                                      </p:tavLst>
                                    </p:anim>
                                    <p:anim calcmode="lin" valueType="num">
                                      <p:cBhvr>
                                        <p:cTn id="29" dur="1000" fill="hold"/>
                                        <p:tgtEl>
                                          <p:spTgt spid="4"/>
                                        </p:tgtEl>
                                        <p:attrNameLst>
                                          <p:attrName>style.rotation</p:attrName>
                                        </p:attrNameLst>
                                      </p:cBhvr>
                                      <p:tavLst>
                                        <p:tav tm="0">
                                          <p:val>
                                            <p:fltVal val="90"/>
                                          </p:val>
                                        </p:tav>
                                        <p:tav tm="100000">
                                          <p:val>
                                            <p:fltVal val="0"/>
                                          </p:val>
                                        </p:tav>
                                      </p:tavLst>
                                    </p:anim>
                                    <p:animEffect transition="in" filter="fade">
                                      <p:cBhvr>
                                        <p:cTn id="30" dur="10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additive="base">
                                        <p:cTn id="39" dur="500" fill="hold"/>
                                        <p:tgtEl>
                                          <p:spTgt spid="6"/>
                                        </p:tgtEl>
                                        <p:attrNameLst>
                                          <p:attrName>ppt_x</p:attrName>
                                        </p:attrNameLst>
                                      </p:cBhvr>
                                      <p:tavLst>
                                        <p:tav tm="0">
                                          <p:val>
                                            <p:strVal val="#ppt_x"/>
                                          </p:val>
                                        </p:tav>
                                        <p:tav tm="100000">
                                          <p:val>
                                            <p:strVal val="#ppt_x"/>
                                          </p:val>
                                        </p:tav>
                                      </p:tavLst>
                                    </p:anim>
                                    <p:anim calcmode="lin" valueType="num">
                                      <p:cBhvr additive="base">
                                        <p:cTn id="4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P spid="4" grpId="0" animBg="1"/>
      <p:bldP spid="5"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639651"/>
          </a:xfrm>
        </p:spPr>
        <p:txBody>
          <a:bodyPr>
            <a:normAutofit fontScale="90000"/>
          </a:bodyPr>
          <a:lstStyle/>
          <a:p>
            <a:pPr algn="ctr"/>
            <a:r>
              <a:rPr lang="en-US" b="1" smtClean="0">
                <a:solidFill>
                  <a:srgbClr val="002060"/>
                </a:solidFill>
                <a:latin typeface="Times New Roman" pitchFamily="18" charset="0"/>
                <a:cs typeface="Times New Roman" pitchFamily="18" charset="0"/>
              </a:rPr>
              <a:t>PHẦN I. MỤC ĐÍCH</a:t>
            </a:r>
            <a:endParaRPr lang="en-US" b="1">
              <a:solidFill>
                <a:srgbClr val="002060"/>
              </a:solidFill>
              <a:latin typeface="Times New Roman" pitchFamily="18" charset="0"/>
              <a:cs typeface="Times New Roman" pitchFamily="18" charset="0"/>
            </a:endParaRPr>
          </a:p>
        </p:txBody>
      </p:sp>
      <p:sp>
        <p:nvSpPr>
          <p:cNvPr id="3" name="Content Placeholder 2"/>
          <p:cNvSpPr>
            <a:spLocks noGrp="1"/>
          </p:cNvSpPr>
          <p:nvPr>
            <p:ph idx="1"/>
          </p:nvPr>
        </p:nvSpPr>
        <p:spPr>
          <a:xfrm>
            <a:off x="664456" y="1545465"/>
            <a:ext cx="8596668" cy="4495898"/>
          </a:xfrm>
        </p:spPr>
        <p:txBody>
          <a:bodyPr>
            <a:normAutofit fontScale="85000" lnSpcReduction="20000"/>
          </a:bodyPr>
          <a:lstStyle/>
          <a:p>
            <a:r>
              <a:rPr lang="en-US" sz="2600" dirty="0" smtClean="0">
                <a:latin typeface="Times New Roman" pitchFamily="18" charset="0"/>
                <a:cs typeface="Times New Roman" pitchFamily="18" charset="0"/>
              </a:rPr>
              <a:t>1.Nắm </a:t>
            </a:r>
            <a:r>
              <a:rPr lang="en-US" sz="2600" dirty="0" err="1" smtClean="0">
                <a:latin typeface="Times New Roman" pitchFamily="18" charset="0"/>
                <a:cs typeface="Times New Roman" pitchFamily="18" charset="0"/>
              </a:rPr>
              <a:t>được</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tổng</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quan</a:t>
            </a:r>
            <a:r>
              <a:rPr lang="en-US" sz="2600" dirty="0" smtClean="0">
                <a:latin typeface="Times New Roman" pitchFamily="18" charset="0"/>
                <a:cs typeface="Times New Roman" pitchFamily="18" charset="0"/>
              </a:rPr>
              <a:t> HĐTN </a:t>
            </a:r>
            <a:r>
              <a:rPr lang="en-US" sz="2600" dirty="0" err="1" smtClean="0">
                <a:latin typeface="Times New Roman" pitchFamily="18" charset="0"/>
                <a:cs typeface="Times New Roman" pitchFamily="18" charset="0"/>
              </a:rPr>
              <a:t>và</a:t>
            </a:r>
            <a:r>
              <a:rPr lang="en-US" sz="2600" dirty="0" smtClean="0">
                <a:latin typeface="Times New Roman" pitchFamily="18" charset="0"/>
                <a:cs typeface="Times New Roman" pitchFamily="18" charset="0"/>
              </a:rPr>
              <a:t> HĐTNST </a:t>
            </a:r>
            <a:r>
              <a:rPr lang="en-US" sz="2600" dirty="0" err="1" smtClean="0">
                <a:latin typeface="Times New Roman" pitchFamily="18" charset="0"/>
                <a:cs typeface="Times New Roman" pitchFamily="18" charset="0"/>
              </a:rPr>
              <a:t>để</a:t>
            </a:r>
            <a:r>
              <a:rPr lang="en-US" sz="2600" dirty="0" smtClean="0">
                <a:latin typeface="Times New Roman" pitchFamily="18" charset="0"/>
                <a:cs typeface="Times New Roman" pitchFamily="18" charset="0"/>
              </a:rPr>
              <a:t>:</a:t>
            </a:r>
          </a:p>
          <a:p>
            <a:pPr algn="just"/>
            <a:r>
              <a:rPr lang="en-US" sz="2600" dirty="0" err="1" smtClean="0">
                <a:latin typeface="Times New Roman" pitchFamily="18" charset="0"/>
                <a:cs typeface="Times New Roman" pitchFamily="18" charset="0"/>
              </a:rPr>
              <a:t>Vận</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dụng</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vào</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tổ</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chức</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hoạt</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động</a:t>
            </a:r>
            <a:r>
              <a:rPr lang="en-US" sz="2600" dirty="0" smtClean="0">
                <a:latin typeface="Times New Roman" pitchFamily="18" charset="0"/>
                <a:cs typeface="Times New Roman" pitchFamily="18" charset="0"/>
              </a:rPr>
              <a:t> TN </a:t>
            </a:r>
            <a:r>
              <a:rPr lang="en-US" sz="2600" dirty="0" err="1" smtClean="0">
                <a:latin typeface="Times New Roman" pitchFamily="18" charset="0"/>
                <a:cs typeface="Times New Roman" pitchFamily="18" charset="0"/>
              </a:rPr>
              <a:t>trong</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tiết</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học</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trong</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môn</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học</a:t>
            </a:r>
            <a:r>
              <a:rPr lang="en-US" sz="2600" smtClean="0">
                <a:latin typeface="Times New Roman" pitchFamily="18" charset="0"/>
                <a:cs typeface="Times New Roman" pitchFamily="18" charset="0"/>
              </a:rPr>
              <a:t> </a:t>
            </a:r>
          </a:p>
          <a:p>
            <a:pPr marL="0" indent="0" algn="just">
              <a:buNone/>
            </a:pPr>
            <a:r>
              <a:rPr lang="en-US" sz="260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môn</a:t>
            </a:r>
            <a:r>
              <a:rPr lang="en-US" sz="2600" dirty="0" smtClean="0">
                <a:latin typeface="Times New Roman" pitchFamily="18" charset="0"/>
                <a:cs typeface="Times New Roman" pitchFamily="18" charset="0"/>
              </a:rPr>
              <a:t> TNXH </a:t>
            </a:r>
            <a:r>
              <a:rPr lang="en-US" sz="2600" dirty="0" err="1" smtClean="0">
                <a:latin typeface="Times New Roman" pitchFamily="18" charset="0"/>
                <a:cs typeface="Times New Roman" pitchFamily="18" charset="0"/>
              </a:rPr>
              <a:t>và</a:t>
            </a:r>
            <a:r>
              <a:rPr lang="en-US" sz="2600" dirty="0" smtClean="0">
                <a:latin typeface="Times New Roman" pitchFamily="18" charset="0"/>
                <a:cs typeface="Times New Roman" pitchFamily="18" charset="0"/>
              </a:rPr>
              <a:t> ĐĐ), </a:t>
            </a:r>
            <a:r>
              <a:rPr lang="en-US" sz="2600" dirty="0" err="1" smtClean="0">
                <a:latin typeface="Times New Roman" pitchFamily="18" charset="0"/>
                <a:cs typeface="Times New Roman" pitchFamily="18" charset="0"/>
              </a:rPr>
              <a:t>tổ</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chức</a:t>
            </a:r>
            <a:r>
              <a:rPr lang="en-US" sz="2600" dirty="0" smtClean="0">
                <a:latin typeface="Times New Roman" pitchFamily="18" charset="0"/>
                <a:cs typeface="Times New Roman" pitchFamily="18" charset="0"/>
              </a:rPr>
              <a:t> HĐTN </a:t>
            </a:r>
            <a:r>
              <a:rPr lang="en-US" sz="2600" dirty="0" err="1" smtClean="0">
                <a:latin typeface="Times New Roman" pitchFamily="18" charset="0"/>
                <a:cs typeface="Times New Roman" pitchFamily="18" charset="0"/>
              </a:rPr>
              <a:t>theo</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chủ</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đề</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theo</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các</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ngày</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lễ</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với</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quy</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mô</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lớp</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khối</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trường</a:t>
            </a:r>
            <a:r>
              <a:rPr lang="en-US" sz="2600" dirty="0" smtClean="0">
                <a:latin typeface="Times New Roman" pitchFamily="18" charset="0"/>
                <a:cs typeface="Times New Roman" pitchFamily="18" charset="0"/>
              </a:rPr>
              <a:t>.</a:t>
            </a:r>
          </a:p>
          <a:p>
            <a:pPr algn="just"/>
            <a:r>
              <a:rPr lang="en-US" sz="2600" dirty="0" smtClean="0">
                <a:latin typeface="Times New Roman" pitchFamily="18" charset="0"/>
                <a:cs typeface="Times New Roman" pitchFamily="18" charset="0"/>
              </a:rPr>
              <a:t>2. </a:t>
            </a:r>
            <a:r>
              <a:rPr lang="en-US" sz="2600" dirty="0" err="1" smtClean="0">
                <a:latin typeface="Times New Roman" pitchFamily="18" charset="0"/>
                <a:cs typeface="Times New Roman" pitchFamily="18" charset="0"/>
              </a:rPr>
              <a:t>Tiếp</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cận</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chương</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trình</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giáo</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dục</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phổ</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thông</a:t>
            </a:r>
            <a:r>
              <a:rPr lang="en-US" sz="2600" dirty="0" smtClean="0">
                <a:latin typeface="Times New Roman" pitchFamily="18" charset="0"/>
                <a:cs typeface="Times New Roman" pitchFamily="18" charset="0"/>
              </a:rPr>
              <a:t> (HĐTN,HĐTN </a:t>
            </a:r>
            <a:r>
              <a:rPr lang="en-US" sz="2600" dirty="0" err="1" smtClean="0">
                <a:latin typeface="Times New Roman" pitchFamily="18" charset="0"/>
                <a:cs typeface="Times New Roman" pitchFamily="18" charset="0"/>
              </a:rPr>
              <a:t>hướng</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nghiệp</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nhanh</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chóng</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đáp</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ứng</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được</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các</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nhiệm</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vụ</a:t>
            </a:r>
            <a:r>
              <a:rPr lang="en-US" sz="2600" dirty="0" smtClean="0">
                <a:latin typeface="Times New Roman" pitchFamily="18" charset="0"/>
                <a:cs typeface="Times New Roman" pitchFamily="18" charset="0"/>
              </a:rPr>
              <a:t>:</a:t>
            </a:r>
          </a:p>
          <a:p>
            <a:pPr algn="just"/>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Cụ</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thể</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hóa</a:t>
            </a:r>
            <a:r>
              <a:rPr lang="en-US" sz="2600" dirty="0" smtClean="0">
                <a:latin typeface="Times New Roman" pitchFamily="18" charset="0"/>
                <a:cs typeface="Times New Roman" pitchFamily="18" charset="0"/>
              </a:rPr>
              <a:t> </a:t>
            </a:r>
            <a:r>
              <a:rPr lang="en-US" sz="2600" dirty="0" err="1">
                <a:latin typeface="Times New Roman" pitchFamily="18" charset="0"/>
                <a:cs typeface="Times New Roman" pitchFamily="18" charset="0"/>
              </a:rPr>
              <a:t>những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nội</a:t>
            </a:r>
            <a:r>
              <a:rPr lang="en-US" sz="2600" dirty="0">
                <a:latin typeface="Times New Roman" pitchFamily="18" charset="0"/>
                <a:cs typeface="Times New Roman" pitchFamily="18" charset="0"/>
              </a:rPr>
              <a:t> dung </a:t>
            </a:r>
            <a:r>
              <a:rPr lang="en-US" sz="2600" dirty="0" err="1">
                <a:latin typeface="Times New Roman" pitchFamily="18" charset="0"/>
                <a:cs typeface="Times New Roman" pitchFamily="18" charset="0"/>
              </a:rPr>
              <a:t>quan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trọng</a:t>
            </a:r>
            <a:r>
              <a:rPr lang="en-US" sz="2600" dirty="0">
                <a:latin typeface="Times New Roman" pitchFamily="18" charset="0"/>
                <a:cs typeface="Times New Roman" pitchFamily="18" charset="0"/>
              </a:rPr>
              <a:t> </a:t>
            </a:r>
            <a:r>
              <a:rPr lang="en-US" sz="2600" dirty="0" smtClean="0">
                <a:latin typeface="Times New Roman" pitchFamily="18" charset="0"/>
                <a:cs typeface="Times New Roman" pitchFamily="18" charset="0"/>
              </a:rPr>
              <a:t>(2 </a:t>
            </a:r>
            <a:r>
              <a:rPr lang="en-US" sz="2600" dirty="0" err="1">
                <a:latin typeface="Times New Roman" pitchFamily="18" charset="0"/>
                <a:cs typeface="Times New Roman" pitchFamily="18" charset="0"/>
              </a:rPr>
              <a:t>nội</a:t>
            </a:r>
            <a:r>
              <a:rPr lang="en-US" sz="2600" dirty="0">
                <a:latin typeface="Times New Roman" pitchFamily="18" charset="0"/>
                <a:cs typeface="Times New Roman" pitchFamily="18" charset="0"/>
              </a:rPr>
              <a:t> dung) </a:t>
            </a:r>
            <a:r>
              <a:rPr lang="en-US" sz="2600" dirty="0" err="1">
                <a:latin typeface="Times New Roman" pitchFamily="18" charset="0"/>
                <a:cs typeface="Times New Roman" pitchFamily="18" charset="0"/>
              </a:rPr>
              <a:t>trong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Nghị</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quyết</a:t>
            </a:r>
            <a:r>
              <a:rPr lang="en-US" sz="2600" dirty="0">
                <a:latin typeface="Times New Roman" pitchFamily="18" charset="0"/>
                <a:cs typeface="Times New Roman" pitchFamily="18" charset="0"/>
              </a:rPr>
              <a:t> 29 </a:t>
            </a:r>
            <a:r>
              <a:rPr lang="en-US" sz="2600" dirty="0" err="1">
                <a:latin typeface="Times New Roman" pitchFamily="18" charset="0"/>
                <a:cs typeface="Times New Roman" pitchFamily="18" charset="0"/>
              </a:rPr>
              <a:t>của</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Trung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ương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ngày</a:t>
            </a:r>
            <a:r>
              <a:rPr lang="en-US" sz="2600" dirty="0">
                <a:latin typeface="Times New Roman" pitchFamily="18" charset="0"/>
                <a:cs typeface="Times New Roman" pitchFamily="18" charset="0"/>
              </a:rPr>
              <a:t> 4/11/2013 </a:t>
            </a:r>
            <a:r>
              <a:rPr lang="en-US" sz="2600" dirty="0" err="1">
                <a:latin typeface="Times New Roman" pitchFamily="18" charset="0"/>
                <a:cs typeface="Times New Roman" pitchFamily="18" charset="0"/>
              </a:rPr>
              <a:t>đổi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mới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căn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bản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toàn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diện</a:t>
            </a:r>
            <a:r>
              <a:rPr lang="en-US" sz="2600" dirty="0">
                <a:latin typeface="Times New Roman" pitchFamily="18" charset="0"/>
                <a:cs typeface="Times New Roman" pitchFamily="18" charset="0"/>
              </a:rPr>
              <a:t> </a:t>
            </a:r>
            <a:r>
              <a:rPr lang="en-US" sz="2600" dirty="0" err="1" smtClean="0">
                <a:latin typeface="Times New Roman" pitchFamily="18" charset="0"/>
                <a:cs typeface="Times New Roman" pitchFamily="18" charset="0"/>
              </a:rPr>
              <a:t>Giáo</a:t>
            </a:r>
            <a:r>
              <a:rPr lang="en-US" sz="2600" dirty="0" smtClean="0">
                <a:latin typeface="Times New Roman" pitchFamily="18" charset="0"/>
                <a:cs typeface="Times New Roman" pitchFamily="18" charset="0"/>
              </a:rPr>
              <a:t> </a:t>
            </a:r>
            <a:r>
              <a:rPr lang="en-US" sz="2600" dirty="0" err="1">
                <a:latin typeface="Times New Roman" pitchFamily="18" charset="0"/>
                <a:cs typeface="Times New Roman" pitchFamily="18" charset="0"/>
              </a:rPr>
              <a:t>dục</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và</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a:t>
            </a:r>
            <a:r>
              <a:rPr lang="en-US" sz="2600" dirty="0" err="1" smtClean="0">
                <a:latin typeface="Times New Roman" pitchFamily="18" charset="0"/>
                <a:cs typeface="Times New Roman" pitchFamily="18" charset="0"/>
              </a:rPr>
              <a:t>ào</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tạo</a:t>
            </a:r>
            <a:r>
              <a:rPr lang="en-US" sz="2600" dirty="0" smtClean="0">
                <a:latin typeface="Times New Roman" pitchFamily="18" charset="0"/>
                <a:cs typeface="Times New Roman" pitchFamily="18" charset="0"/>
              </a:rPr>
              <a:t>.</a:t>
            </a:r>
          </a:p>
          <a:p>
            <a:pPr algn="just"/>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Thực</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hiện</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tốt</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chương</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trình</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bồi</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dưỡng</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thường</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xuyên</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theo</a:t>
            </a:r>
            <a:r>
              <a:rPr lang="en-US" sz="2600" dirty="0" smtClean="0">
                <a:latin typeface="Times New Roman" pitchFamily="18" charset="0"/>
                <a:cs typeface="Times New Roman" pitchFamily="18" charset="0"/>
              </a:rPr>
              <a:t> TT 32/2011/TT-BGD ĐT ban </a:t>
            </a:r>
            <a:r>
              <a:rPr lang="en-US" sz="2600" dirty="0" err="1" smtClean="0">
                <a:latin typeface="Times New Roman" pitchFamily="18" charset="0"/>
                <a:cs typeface="Times New Roman" pitchFamily="18" charset="0"/>
              </a:rPr>
              <a:t>hành</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chương</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trình</a:t>
            </a:r>
            <a:r>
              <a:rPr lang="en-US" sz="2600" dirty="0" smtClean="0">
                <a:latin typeface="Times New Roman" pitchFamily="18" charset="0"/>
                <a:cs typeface="Times New Roman" pitchFamily="18" charset="0"/>
              </a:rPr>
              <a:t> BDTX.</a:t>
            </a:r>
          </a:p>
          <a:p>
            <a:pPr algn="just"/>
            <a:r>
              <a:rPr lang="en-US" sz="2600" dirty="0" smtClean="0">
                <a:latin typeface="Times New Roman" pitchFamily="18" charset="0"/>
                <a:cs typeface="Times New Roman" pitchFamily="18" charset="0"/>
              </a:rPr>
              <a:t>3. </a:t>
            </a:r>
            <a:r>
              <a:rPr lang="en-US" sz="2600" dirty="0" err="1">
                <a:latin typeface="Times New Roman" pitchFamily="18" charset="0"/>
                <a:cs typeface="Times New Roman" pitchFamily="18" charset="0"/>
              </a:rPr>
              <a:t>Huy</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động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các</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nguồn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lực</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tham</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gia</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vào</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tổ</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chức</a:t>
            </a:r>
            <a:r>
              <a:rPr lang="en-US" sz="2600" dirty="0">
                <a:latin typeface="Times New Roman" pitchFamily="18" charset="0"/>
                <a:cs typeface="Times New Roman" pitchFamily="18" charset="0"/>
              </a:rPr>
              <a:t> HĐGD </a:t>
            </a:r>
            <a:r>
              <a:rPr lang="en-US" sz="2600" dirty="0" err="1">
                <a:latin typeface="Times New Roman" pitchFamily="18" charset="0"/>
                <a:cs typeface="Times New Roman" pitchFamily="18" charset="0"/>
              </a:rPr>
              <a:t>trong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nhà</a:t>
            </a:r>
            <a:r>
              <a:rPr lang="en-US" sz="2600" dirty="0">
                <a:latin typeface="Times New Roman" pitchFamily="18" charset="0"/>
                <a:cs typeface="Times New Roman" pitchFamily="18" charset="0"/>
              </a:rPr>
              <a:t> </a:t>
            </a:r>
            <a:r>
              <a:rPr lang="en-US" sz="2600" dirty="0" err="1" smtClean="0">
                <a:latin typeface="Times New Roman" pitchFamily="18" charset="0"/>
                <a:cs typeface="Times New Roman" pitchFamily="18" charset="0"/>
              </a:rPr>
              <a:t>trường</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Tài</a:t>
            </a:r>
            <a:r>
              <a:rPr lang="en-US" sz="2600" dirty="0" smtClean="0">
                <a:latin typeface="Times New Roman" pitchFamily="18" charset="0"/>
                <a:cs typeface="Times New Roman" pitchFamily="18" charset="0"/>
              </a:rPr>
              <a:t> </a:t>
            </a:r>
            <a:r>
              <a:rPr lang="en-US" sz="2600" dirty="0" err="1">
                <a:latin typeface="Times New Roman" pitchFamily="18" charset="0"/>
                <a:cs typeface="Times New Roman" pitchFamily="18" charset="0"/>
              </a:rPr>
              <a:t>chính</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nhân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lực</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từ</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các</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đoàn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thể</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xã</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hội</a:t>
            </a:r>
            <a:r>
              <a:rPr lang="en-US" sz="2600" dirty="0">
                <a:latin typeface="Times New Roman" pitchFamily="18" charset="0"/>
                <a:cs typeface="Times New Roman" pitchFamily="18" charset="0"/>
              </a:rPr>
              <a:t>, PHHS)</a:t>
            </a:r>
          </a:p>
          <a:p>
            <a:endParaRPr lang="en-US" sz="2000" dirty="0">
              <a:latin typeface="Times New Roman" pitchFamily="18" charset="0"/>
              <a:cs typeface="Times New Roman" pitchFamily="18" charset="0"/>
            </a:endParaRPr>
          </a:p>
        </p:txBody>
      </p:sp>
    </p:spTree>
    <p:extLst>
      <p:ext uri="{BB962C8B-B14F-4D97-AF65-F5344CB8AC3E}">
        <p14:creationId xmlns:p14="http://schemas.microsoft.com/office/powerpoint/2010/main" val="3768154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6670" y="244699"/>
            <a:ext cx="8707331" cy="824247"/>
          </a:xfrm>
        </p:spPr>
        <p:txBody>
          <a:bodyPr>
            <a:normAutofit/>
          </a:bodyPr>
          <a:lstStyle/>
          <a:p>
            <a:r>
              <a:rPr lang="en-US" sz="2000" b="1" dirty="0">
                <a:solidFill>
                  <a:schemeClr val="tx1"/>
                </a:solidFill>
                <a:latin typeface="Times New Roman" pitchFamily="18" charset="0"/>
                <a:cs typeface="Times New Roman" pitchFamily="18" charset="0"/>
              </a:rPr>
              <a:t>5. </a:t>
            </a:r>
            <a:r>
              <a:rPr lang="en-US" sz="2000" b="1" dirty="0" err="1">
                <a:solidFill>
                  <a:schemeClr val="tx1"/>
                </a:solidFill>
                <a:latin typeface="Times New Roman" pitchFamily="18" charset="0"/>
                <a:cs typeface="Times New Roman" pitchFamily="18" charset="0"/>
              </a:rPr>
              <a:t>Phân</a:t>
            </a:r>
            <a:r>
              <a:rPr lang="en-US" sz="2000" b="1" dirty="0">
                <a:solidFill>
                  <a:schemeClr val="tx1"/>
                </a:solidFill>
                <a:latin typeface="Times New Roman" pitchFamily="18" charset="0"/>
                <a:cs typeface="Times New Roman" pitchFamily="18" charset="0"/>
              </a:rPr>
              <a:t> </a:t>
            </a:r>
            <a:r>
              <a:rPr lang="en-US" sz="2000" b="1" dirty="0" err="1" smtClean="0">
                <a:solidFill>
                  <a:schemeClr val="tx1"/>
                </a:solidFill>
                <a:latin typeface="Times New Roman" pitchFamily="18" charset="0"/>
                <a:cs typeface="Times New Roman" pitchFamily="18" charset="0"/>
              </a:rPr>
              <a:t>công</a:t>
            </a:r>
            <a:r>
              <a:rPr lang="en-US" sz="2000" b="1" dirty="0" smtClean="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công</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việc</a:t>
            </a:r>
            <a:r>
              <a:rPr lang="en-US" sz="2000" b="1" dirty="0" smtClean="0">
                <a:solidFill>
                  <a:schemeClr val="tx1"/>
                </a:solidFill>
                <a:latin typeface="Times New Roman" pitchFamily="18" charset="0"/>
                <a:cs typeface="Times New Roman" pitchFamily="18" charset="0"/>
              </a:rPr>
              <a:t>:</a:t>
            </a:r>
            <a:br>
              <a:rPr lang="en-US" sz="2000" b="1" dirty="0" smtClean="0">
                <a:solidFill>
                  <a:schemeClr val="tx1"/>
                </a:solidFill>
                <a:latin typeface="Times New Roman" pitchFamily="18" charset="0"/>
                <a:cs typeface="Times New Roman" pitchFamily="18" charset="0"/>
              </a:rPr>
            </a:br>
            <a:r>
              <a:rPr lang="en-US" sz="2000" b="1" dirty="0" smtClean="0">
                <a:solidFill>
                  <a:schemeClr val="tx1"/>
                </a:solidFill>
                <a:latin typeface="Times New Roman" pitchFamily="18" charset="0"/>
                <a:cs typeface="Times New Roman" pitchFamily="18" charset="0"/>
              </a:rPr>
              <a:t>- HS ( </a:t>
            </a:r>
            <a:r>
              <a:rPr lang="en-US" sz="2000" b="1" dirty="0" err="1" smtClean="0">
                <a:solidFill>
                  <a:schemeClr val="tx1"/>
                </a:solidFill>
                <a:latin typeface="Times New Roman" pitchFamily="18" charset="0"/>
                <a:cs typeface="Times New Roman" pitchFamily="18" charset="0"/>
              </a:rPr>
              <a:t>theo</a:t>
            </a:r>
            <a:r>
              <a:rPr lang="en-US" sz="2000" b="1" dirty="0" smtClean="0">
                <a:solidFill>
                  <a:schemeClr val="tx1"/>
                </a:solidFill>
                <a:latin typeface="Times New Roman" pitchFamily="18" charset="0"/>
                <a:cs typeface="Times New Roman" pitchFamily="18" charset="0"/>
              </a:rPr>
              <a:t> </a:t>
            </a:r>
            <a:r>
              <a:rPr lang="en-US" sz="2000" b="1" dirty="0" err="1" smtClean="0">
                <a:solidFill>
                  <a:schemeClr val="tx1"/>
                </a:solidFill>
                <a:latin typeface="Times New Roman" pitchFamily="18" charset="0"/>
                <a:cs typeface="Times New Roman" pitchFamily="18" charset="0"/>
              </a:rPr>
              <a:t>tổ</a:t>
            </a:r>
            <a:r>
              <a:rPr lang="en-US" sz="2000" b="1" dirty="0" smtClean="0">
                <a:solidFill>
                  <a:schemeClr val="tx1"/>
                </a:solidFill>
                <a:latin typeface="Times New Roman" pitchFamily="18" charset="0"/>
                <a:cs typeface="Times New Roman" pitchFamily="18" charset="0"/>
              </a:rPr>
              <a:t>, </a:t>
            </a:r>
            <a:r>
              <a:rPr lang="en-US" sz="2000" b="1" dirty="0" err="1" smtClean="0">
                <a:solidFill>
                  <a:schemeClr val="tx1"/>
                </a:solidFill>
                <a:latin typeface="Times New Roman" pitchFamily="18" charset="0"/>
                <a:cs typeface="Times New Roman" pitchFamily="18" charset="0"/>
              </a:rPr>
              <a:t>theo</a:t>
            </a:r>
            <a:r>
              <a:rPr lang="en-US" sz="2000" b="1" dirty="0" smtClean="0">
                <a:solidFill>
                  <a:schemeClr val="tx1"/>
                </a:solidFill>
                <a:latin typeface="Times New Roman" pitchFamily="18" charset="0"/>
                <a:cs typeface="Times New Roman" pitchFamily="18" charset="0"/>
              </a:rPr>
              <a:t> </a:t>
            </a:r>
            <a:r>
              <a:rPr lang="en-US" sz="2000" b="1" dirty="0" err="1" smtClean="0">
                <a:solidFill>
                  <a:schemeClr val="tx1"/>
                </a:solidFill>
                <a:latin typeface="Times New Roman" pitchFamily="18" charset="0"/>
                <a:cs typeface="Times New Roman" pitchFamily="18" charset="0"/>
              </a:rPr>
              <a:t>cá</a:t>
            </a:r>
            <a:r>
              <a:rPr lang="en-US" sz="2000" b="1" dirty="0" smtClean="0">
                <a:solidFill>
                  <a:schemeClr val="tx1"/>
                </a:solidFill>
                <a:latin typeface="Times New Roman" pitchFamily="18" charset="0"/>
                <a:cs typeface="Times New Roman" pitchFamily="18" charset="0"/>
              </a:rPr>
              <a:t> </a:t>
            </a:r>
            <a:r>
              <a:rPr lang="en-US" sz="2000" b="1" dirty="0" err="1" smtClean="0">
                <a:solidFill>
                  <a:schemeClr val="tx1"/>
                </a:solidFill>
                <a:latin typeface="Times New Roman" pitchFamily="18" charset="0"/>
                <a:cs typeface="Times New Roman" pitchFamily="18" charset="0"/>
              </a:rPr>
              <a:t>nhân</a:t>
            </a:r>
            <a:r>
              <a:rPr lang="en-US" sz="2000" b="1" dirty="0" smtClean="0">
                <a:solidFill>
                  <a:schemeClr val="tx1"/>
                </a:solidFill>
                <a:latin typeface="Times New Roman" pitchFamily="18" charset="0"/>
                <a:cs typeface="Times New Roman" pitchFamily="18" charset="0"/>
              </a:rPr>
              <a:t>); PHHS( </a:t>
            </a:r>
            <a:r>
              <a:rPr lang="en-US" sz="2000" b="1" dirty="0" err="1" smtClean="0">
                <a:solidFill>
                  <a:schemeClr val="tx1"/>
                </a:solidFill>
                <a:latin typeface="Times New Roman" pitchFamily="18" charset="0"/>
                <a:cs typeface="Times New Roman" pitchFamily="18" charset="0"/>
              </a:rPr>
              <a:t>nếu</a:t>
            </a:r>
            <a:r>
              <a:rPr lang="en-US" sz="2000" b="1" dirty="0" smtClean="0">
                <a:solidFill>
                  <a:schemeClr val="tx1"/>
                </a:solidFill>
                <a:latin typeface="Times New Roman" pitchFamily="18" charset="0"/>
                <a:cs typeface="Times New Roman" pitchFamily="18" charset="0"/>
              </a:rPr>
              <a:t> </a:t>
            </a:r>
            <a:r>
              <a:rPr lang="en-US" sz="2000" b="1" dirty="0" err="1" smtClean="0">
                <a:solidFill>
                  <a:schemeClr val="tx1"/>
                </a:solidFill>
                <a:latin typeface="Times New Roman" pitchFamily="18" charset="0"/>
                <a:cs typeface="Times New Roman" pitchFamily="18" charset="0"/>
              </a:rPr>
              <a:t>có</a:t>
            </a:r>
            <a:r>
              <a:rPr lang="en-US" sz="2000" b="1" dirty="0" smtClean="0">
                <a:solidFill>
                  <a:schemeClr val="tx1"/>
                </a:solidFill>
              </a:rPr>
              <a:t>)</a:t>
            </a:r>
            <a:endParaRPr lang="en-US" sz="2000" dirty="0">
              <a:solidFill>
                <a:schemeClr val="tx1"/>
              </a:solidFill>
            </a:endParaRPr>
          </a:p>
        </p:txBody>
      </p:sp>
      <p:sp>
        <p:nvSpPr>
          <p:cNvPr id="3" name="Content Placeholder 2"/>
          <p:cNvSpPr>
            <a:spLocks noGrp="1"/>
          </p:cNvSpPr>
          <p:nvPr>
            <p:ph idx="1"/>
          </p:nvPr>
        </p:nvSpPr>
        <p:spPr>
          <a:xfrm>
            <a:off x="528034" y="991674"/>
            <a:ext cx="8604300" cy="1687132"/>
          </a:xfrm>
        </p:spPr>
        <p:txBody>
          <a:bodyPr>
            <a:normAutofit lnSpcReduction="10000"/>
          </a:bodyPr>
          <a:lstStyle/>
          <a:p>
            <a:pPr marL="0" indent="0">
              <a:buNone/>
            </a:pPr>
            <a:r>
              <a:rPr lang="en-US" b="1" dirty="0"/>
              <a:t> </a:t>
            </a:r>
            <a:r>
              <a:rPr lang="en-US" sz="2000" b="1" dirty="0">
                <a:latin typeface="Times New Roman" pitchFamily="18" charset="0"/>
                <a:cs typeface="Times New Roman" pitchFamily="18" charset="0"/>
              </a:rPr>
              <a:t>6. </a:t>
            </a:r>
            <a:r>
              <a:rPr lang="en-US" sz="2000" b="1" dirty="0" err="1">
                <a:latin typeface="Times New Roman" pitchFamily="18" charset="0"/>
                <a:cs typeface="Times New Roman" pitchFamily="18" charset="0"/>
              </a:rPr>
              <a:t>Tổ</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chức</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thực</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hiện</a:t>
            </a:r>
            <a:r>
              <a:rPr lang="en-US" sz="2000" b="1" dirty="0">
                <a:latin typeface="Times New Roman" pitchFamily="18" charset="0"/>
                <a:cs typeface="Times New Roman" pitchFamily="18" charset="0"/>
              </a:rPr>
              <a:t>:</a:t>
            </a:r>
            <a:endParaRPr lang="en-US" sz="2000" dirty="0">
              <a:latin typeface="Times New Roman" pitchFamily="18" charset="0"/>
              <a:cs typeface="Times New Roman" pitchFamily="18" charset="0"/>
            </a:endParaRPr>
          </a:p>
          <a:p>
            <a:r>
              <a:rPr lang="en-US" sz="2000" dirty="0">
                <a:latin typeface="Times New Roman" pitchFamily="18" charset="0"/>
                <a:cs typeface="Times New Roman" pitchFamily="18" charset="0"/>
              </a:rPr>
              <a:t>  </a:t>
            </a:r>
            <a:r>
              <a:rPr lang="en-US" sz="2000" dirty="0" smtClean="0">
                <a:latin typeface="Times New Roman" pitchFamily="18" charset="0"/>
                <a:cs typeface="Times New Roman" pitchFamily="18" charset="0"/>
              </a:rPr>
              <a:t>- </a:t>
            </a:r>
            <a:r>
              <a:rPr lang="en-US" sz="2000" dirty="0">
                <a:solidFill>
                  <a:schemeClr val="tx1"/>
                </a:solidFill>
                <a:latin typeface="Times New Roman" pitchFamily="18" charset="0"/>
                <a:cs typeface="Times New Roman" pitchFamily="18" charset="0"/>
              </a:rPr>
              <a:t>GV </a:t>
            </a:r>
            <a:r>
              <a:rPr lang="en-US" sz="2000" dirty="0" err="1">
                <a:solidFill>
                  <a:schemeClr val="tx1"/>
                </a:solidFill>
                <a:latin typeface="Times New Roman" pitchFamily="18" charset="0"/>
                <a:cs typeface="Times New Roman" pitchFamily="18" charset="0"/>
              </a:rPr>
              <a:t>chịu</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trách</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nhiệm</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phụ</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trách</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chung</a:t>
            </a:r>
            <a:r>
              <a:rPr lang="en-US" sz="2000" dirty="0">
                <a:solidFill>
                  <a:schemeClr val="tx1"/>
                </a:solidFill>
                <a:latin typeface="Times New Roman" pitchFamily="18" charset="0"/>
                <a:cs typeface="Times New Roman" pitchFamily="18" charset="0"/>
              </a:rPr>
              <a:t>.</a:t>
            </a:r>
          </a:p>
          <a:p>
            <a:r>
              <a:rPr lang="en-US" sz="2000" dirty="0">
                <a:solidFill>
                  <a:schemeClr val="tx1"/>
                </a:solidFill>
                <a:latin typeface="Times New Roman" pitchFamily="18" charset="0"/>
                <a:cs typeface="Times New Roman" pitchFamily="18" charset="0"/>
              </a:rPr>
              <a:t>  </a:t>
            </a:r>
            <a:r>
              <a:rPr lang="en-US" sz="2000" dirty="0" smtClean="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Phổ</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biến</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kế</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hoạch</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cho</a:t>
            </a:r>
            <a:r>
              <a:rPr lang="en-US" sz="2000" dirty="0">
                <a:solidFill>
                  <a:schemeClr val="tx1"/>
                </a:solidFill>
                <a:latin typeface="Times New Roman" pitchFamily="18" charset="0"/>
                <a:cs typeface="Times New Roman" pitchFamily="18" charset="0"/>
              </a:rPr>
              <a:t> HS </a:t>
            </a:r>
            <a:r>
              <a:rPr lang="en-US" sz="2000" dirty="0" err="1">
                <a:solidFill>
                  <a:schemeClr val="tx1"/>
                </a:solidFill>
                <a:latin typeface="Times New Roman" pitchFamily="18" charset="0"/>
                <a:cs typeface="Times New Roman" pitchFamily="18" charset="0"/>
              </a:rPr>
              <a:t>thực</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hiện</a:t>
            </a:r>
            <a:r>
              <a:rPr lang="en-US" sz="2000" dirty="0">
                <a:solidFill>
                  <a:schemeClr val="tx1"/>
                </a:solidFill>
                <a:latin typeface="Times New Roman" pitchFamily="18" charset="0"/>
                <a:cs typeface="Times New Roman" pitchFamily="18" charset="0"/>
              </a:rPr>
              <a:t>.</a:t>
            </a:r>
          </a:p>
          <a:p>
            <a:r>
              <a:rPr lang="en-US" sz="2000" dirty="0">
                <a:solidFill>
                  <a:schemeClr val="tx1"/>
                </a:solidFill>
                <a:latin typeface="Times New Roman" pitchFamily="18" charset="0"/>
                <a:cs typeface="Times New Roman" pitchFamily="18" charset="0"/>
              </a:rPr>
              <a:t>	- </a:t>
            </a:r>
            <a:r>
              <a:rPr lang="en-US" sz="2000" dirty="0" err="1">
                <a:solidFill>
                  <a:schemeClr val="tx1"/>
                </a:solidFill>
                <a:latin typeface="Times New Roman" pitchFamily="18" charset="0"/>
                <a:cs typeface="Times New Roman" pitchFamily="18" charset="0"/>
              </a:rPr>
              <a:t>Huy</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động</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các</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lực</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lượng</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tham</a:t>
            </a:r>
            <a:r>
              <a:rPr lang="en-US" sz="2000" dirty="0">
                <a:solidFill>
                  <a:schemeClr val="tx1"/>
                </a:solidFill>
                <a:latin typeface="Times New Roman" pitchFamily="18" charset="0"/>
                <a:cs typeface="Times New Roman" pitchFamily="18" charset="0"/>
              </a:rPr>
              <a:t> </a:t>
            </a:r>
            <a:r>
              <a:rPr lang="en-US" sz="2000" dirty="0" err="1">
                <a:latin typeface="Times New Roman" pitchFamily="18" charset="0"/>
                <a:cs typeface="Times New Roman" pitchFamily="18" charset="0"/>
              </a:rPr>
              <a:t>gia</a:t>
            </a:r>
            <a:endParaRPr lang="en-US" sz="2000" dirty="0">
              <a:latin typeface="Times New Roman" pitchFamily="18" charset="0"/>
              <a:cs typeface="Times New Roman" pitchFamily="18" charset="0"/>
            </a:endParaRPr>
          </a:p>
        </p:txBody>
      </p:sp>
      <p:sp>
        <p:nvSpPr>
          <p:cNvPr id="4" name="Content Placeholder 2"/>
          <p:cNvSpPr txBox="1">
            <a:spLocks/>
          </p:cNvSpPr>
          <p:nvPr/>
        </p:nvSpPr>
        <p:spPr>
          <a:xfrm>
            <a:off x="688065" y="2575775"/>
            <a:ext cx="11147619" cy="3142445"/>
          </a:xfrm>
          <a:prstGeom prst="rect">
            <a:avLst/>
          </a:prstGeom>
        </p:spPr>
        <p:txBody>
          <a:bodyPr vert="horz" lIns="91440" tIns="45720" rIns="91440" bIns="45720" rtlCol="0">
            <a:normAutofit fontScale="850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US" b="1" dirty="0" smtClean="0"/>
              <a:t> </a:t>
            </a:r>
            <a:r>
              <a:rPr lang="en-US" sz="2200" b="1" dirty="0">
                <a:solidFill>
                  <a:schemeClr val="tx1"/>
                </a:solidFill>
                <a:latin typeface="Times New Roman" pitchFamily="18" charset="0"/>
                <a:cs typeface="Times New Roman" pitchFamily="18" charset="0"/>
              </a:rPr>
              <a:t>7.</a:t>
            </a:r>
            <a:r>
              <a:rPr lang="en-US" sz="2200"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Đánh</a:t>
            </a:r>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giá</a:t>
            </a:r>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hoạt</a:t>
            </a:r>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động</a:t>
            </a:r>
            <a:r>
              <a:rPr lang="en-US" sz="2200" b="1" dirty="0">
                <a:solidFill>
                  <a:schemeClr val="tx1"/>
                </a:solidFill>
                <a:latin typeface="Times New Roman" pitchFamily="18" charset="0"/>
                <a:cs typeface="Times New Roman" pitchFamily="18" charset="0"/>
              </a:rPr>
              <a:t>:</a:t>
            </a:r>
            <a:endParaRPr lang="en-US" sz="2200" dirty="0">
              <a:solidFill>
                <a:schemeClr val="tx1"/>
              </a:solidFill>
              <a:latin typeface="Times New Roman" pitchFamily="18" charset="0"/>
              <a:cs typeface="Times New Roman" pitchFamily="18" charset="0"/>
            </a:endParaRPr>
          </a:p>
          <a:p>
            <a:r>
              <a:rPr lang="en-US" sz="2200" dirty="0" smtClean="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Gian</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hàng</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phong</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phú</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trang</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trí</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trưng</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bày</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khoa</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học</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bắt</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mắt</a:t>
            </a:r>
            <a:r>
              <a:rPr lang="en-US" sz="2200" b="1" dirty="0">
                <a:solidFill>
                  <a:schemeClr val="tx1"/>
                </a:solidFill>
                <a:latin typeface="Times New Roman" pitchFamily="18" charset="0"/>
                <a:cs typeface="Times New Roman" pitchFamily="18" charset="0"/>
              </a:rPr>
              <a:t>.</a:t>
            </a:r>
            <a:endParaRPr lang="en-US" sz="2200" dirty="0">
              <a:solidFill>
                <a:schemeClr val="tx1"/>
              </a:solidFill>
              <a:latin typeface="Times New Roman" pitchFamily="18" charset="0"/>
              <a:cs typeface="Times New Roman" pitchFamily="18" charset="0"/>
            </a:endParaRPr>
          </a:p>
          <a:p>
            <a:r>
              <a:rPr lang="en-US" sz="2200" dirty="0" smtClean="0">
                <a:solidFill>
                  <a:schemeClr val="tx1"/>
                </a:solidFill>
                <a:latin typeface="Times New Roman" pitchFamily="18" charset="0"/>
                <a:cs typeface="Times New Roman" pitchFamily="18" charset="0"/>
              </a:rPr>
              <a:t>– </a:t>
            </a:r>
            <a:r>
              <a:rPr lang="en-US" sz="2200" dirty="0">
                <a:solidFill>
                  <a:schemeClr val="tx1"/>
                </a:solidFill>
                <a:latin typeface="Times New Roman" pitchFamily="18" charset="0"/>
                <a:cs typeface="Times New Roman" pitchFamily="18" charset="0"/>
              </a:rPr>
              <a:t>HS </a:t>
            </a:r>
            <a:r>
              <a:rPr lang="en-US" sz="2200" dirty="0" err="1">
                <a:solidFill>
                  <a:schemeClr val="tx1"/>
                </a:solidFill>
                <a:latin typeface="Times New Roman" pitchFamily="18" charset="0"/>
                <a:cs typeface="Times New Roman" pitchFamily="18" charset="0"/>
              </a:rPr>
              <a:t>biết</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mua</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bán</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hàng</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giao</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tiếp</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tốt</a:t>
            </a:r>
            <a:r>
              <a:rPr lang="en-US" sz="2200" dirty="0">
                <a:solidFill>
                  <a:schemeClr val="tx1"/>
                </a:solidFill>
                <a:latin typeface="Times New Roman" pitchFamily="18" charset="0"/>
                <a:cs typeface="Times New Roman" pitchFamily="18" charset="0"/>
              </a:rPr>
              <a:t>.</a:t>
            </a:r>
          </a:p>
          <a:p>
            <a:r>
              <a:rPr lang="en-US" sz="2200" dirty="0" smtClean="0">
                <a:solidFill>
                  <a:schemeClr val="tx1"/>
                </a:solidFill>
                <a:latin typeface="Times New Roman" pitchFamily="18" charset="0"/>
                <a:cs typeface="Times New Roman" pitchFamily="18" charset="0"/>
              </a:rPr>
              <a:t>– </a:t>
            </a:r>
            <a:r>
              <a:rPr lang="en-US" sz="2200" dirty="0">
                <a:solidFill>
                  <a:schemeClr val="tx1"/>
                </a:solidFill>
                <a:latin typeface="Times New Roman" pitchFamily="18" charset="0"/>
                <a:cs typeface="Times New Roman" pitchFamily="18" charset="0"/>
              </a:rPr>
              <a:t>HS </a:t>
            </a:r>
            <a:r>
              <a:rPr lang="en-US" sz="2200" dirty="0" err="1">
                <a:solidFill>
                  <a:schemeClr val="tx1"/>
                </a:solidFill>
                <a:latin typeface="Times New Roman" pitchFamily="18" charset="0"/>
                <a:cs typeface="Times New Roman" pitchFamily="18" charset="0"/>
              </a:rPr>
              <a:t>biết</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thuyết</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trình</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giới</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thiệu</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quảng</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bá</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các</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mặt</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hàng</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sản</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phẩm</a:t>
            </a:r>
            <a:r>
              <a:rPr lang="en-US" sz="2200" dirty="0">
                <a:solidFill>
                  <a:schemeClr val="tx1"/>
                </a:solidFill>
                <a:latin typeface="Times New Roman" pitchFamily="18" charset="0"/>
                <a:cs typeface="Times New Roman" pitchFamily="18" charset="0"/>
              </a:rPr>
              <a:t>.(</a:t>
            </a:r>
            <a:r>
              <a:rPr lang="en-US" sz="2200" dirty="0" err="1">
                <a:solidFill>
                  <a:schemeClr val="tx1"/>
                </a:solidFill>
                <a:latin typeface="Times New Roman" pitchFamily="18" charset="0"/>
                <a:cs typeface="Times New Roman" pitchFamily="18" charset="0"/>
              </a:rPr>
              <a:t>nguyên</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vật</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liệu</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người</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làm</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cách</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làm</a:t>
            </a:r>
            <a:r>
              <a:rPr lang="en-US" sz="2200" dirty="0">
                <a:solidFill>
                  <a:schemeClr val="tx1"/>
                </a:solidFill>
                <a:latin typeface="Times New Roman" pitchFamily="18" charset="0"/>
                <a:cs typeface="Times New Roman" pitchFamily="18" charset="0"/>
              </a:rPr>
              <a:t>, </a:t>
            </a:r>
            <a:endParaRPr lang="en-US" sz="2200" dirty="0" smtClean="0">
              <a:solidFill>
                <a:schemeClr val="tx1"/>
              </a:solidFill>
              <a:latin typeface="Times New Roman" pitchFamily="18" charset="0"/>
              <a:cs typeface="Times New Roman" pitchFamily="18" charset="0"/>
            </a:endParaRPr>
          </a:p>
          <a:p>
            <a:r>
              <a:rPr lang="en-US" sz="2200" dirty="0" err="1" smtClean="0">
                <a:solidFill>
                  <a:schemeClr val="tx1"/>
                </a:solidFill>
                <a:latin typeface="Times New Roman" pitchFamily="18" charset="0"/>
                <a:cs typeface="Times New Roman" pitchFamily="18" charset="0"/>
              </a:rPr>
              <a:t>giá</a:t>
            </a:r>
            <a:r>
              <a:rPr lang="en-US" sz="2200" dirty="0" smtClean="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trị</a:t>
            </a:r>
            <a:r>
              <a:rPr lang="en-US" sz="2200" dirty="0">
                <a:solidFill>
                  <a:schemeClr val="tx1"/>
                </a:solidFill>
                <a:latin typeface="Times New Roman" pitchFamily="18" charset="0"/>
                <a:cs typeface="Times New Roman" pitchFamily="18" charset="0"/>
              </a:rPr>
              <a:t>, ý </a:t>
            </a:r>
            <a:r>
              <a:rPr lang="en-US" sz="2200" dirty="0" err="1">
                <a:solidFill>
                  <a:schemeClr val="tx1"/>
                </a:solidFill>
                <a:latin typeface="Times New Roman" pitchFamily="18" charset="0"/>
                <a:cs typeface="Times New Roman" pitchFamily="18" charset="0"/>
              </a:rPr>
              <a:t>nghĩa</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sản</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phẩm</a:t>
            </a:r>
            <a:r>
              <a:rPr lang="en-US" sz="2200" dirty="0">
                <a:solidFill>
                  <a:schemeClr val="tx1"/>
                </a:solidFill>
                <a:latin typeface="Times New Roman" pitchFamily="18" charset="0"/>
                <a:cs typeface="Times New Roman" pitchFamily="18" charset="0"/>
              </a:rPr>
              <a:t> ….)</a:t>
            </a:r>
          </a:p>
          <a:p>
            <a:r>
              <a:rPr lang="en-US" sz="2200" dirty="0">
                <a:solidFill>
                  <a:schemeClr val="tx1"/>
                </a:solidFill>
                <a:latin typeface="Times New Roman" pitchFamily="18" charset="0"/>
                <a:cs typeface="Times New Roman" pitchFamily="18" charset="0"/>
              </a:rPr>
              <a:t> – </a:t>
            </a:r>
            <a:r>
              <a:rPr lang="en-US" sz="2200" dirty="0" err="1">
                <a:solidFill>
                  <a:schemeClr val="tx1"/>
                </a:solidFill>
                <a:latin typeface="Times New Roman" pitchFamily="18" charset="0"/>
                <a:cs typeface="Times New Roman" pitchFamily="18" charset="0"/>
              </a:rPr>
              <a:t>Tổ</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chức</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được</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các</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hoạt</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động</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trải</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nghiệm</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có</a:t>
            </a:r>
            <a:r>
              <a:rPr lang="en-US" sz="2200" dirty="0">
                <a:solidFill>
                  <a:schemeClr val="tx1"/>
                </a:solidFill>
                <a:latin typeface="Times New Roman" pitchFamily="18" charset="0"/>
                <a:cs typeface="Times New Roman" pitchFamily="18" charset="0"/>
              </a:rPr>
              <a:t> PH, HS </a:t>
            </a:r>
            <a:r>
              <a:rPr lang="en-US" sz="2200" dirty="0" err="1">
                <a:solidFill>
                  <a:schemeClr val="tx1"/>
                </a:solidFill>
                <a:latin typeface="Times New Roman" pitchFamily="18" charset="0"/>
                <a:cs typeface="Times New Roman" pitchFamily="18" charset="0"/>
              </a:rPr>
              <a:t>tham</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gia</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làm</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ra</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các</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sp</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bày</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bán</a:t>
            </a:r>
            <a:r>
              <a:rPr lang="en-US" sz="2200" dirty="0">
                <a:solidFill>
                  <a:schemeClr val="tx1"/>
                </a:solidFill>
                <a:latin typeface="Times New Roman" pitchFamily="18" charset="0"/>
                <a:cs typeface="Times New Roman" pitchFamily="18" charset="0"/>
              </a:rPr>
              <a:t>)</a:t>
            </a:r>
          </a:p>
          <a:p>
            <a:r>
              <a:rPr lang="en-US" sz="2200" dirty="0" smtClean="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Tổ</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chức</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được</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các</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hoạt</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động</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vui</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chơi</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giải</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trí</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sôi</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nổi</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hấp</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dẫn</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thu</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hút</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nhiều</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khách</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tham</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gia</a:t>
            </a:r>
            <a:r>
              <a:rPr lang="en-US" sz="2200" dirty="0">
                <a:solidFill>
                  <a:schemeClr val="tx1"/>
                </a:solidFill>
                <a:latin typeface="Times New Roman" pitchFamily="18" charset="0"/>
                <a:cs typeface="Times New Roman" pitchFamily="18" charset="0"/>
              </a:rPr>
              <a:t>.</a:t>
            </a:r>
          </a:p>
          <a:p>
            <a:r>
              <a:rPr lang="en-US" sz="2200" dirty="0" smtClean="0">
                <a:solidFill>
                  <a:schemeClr val="tx1"/>
                </a:solidFill>
                <a:latin typeface="Times New Roman" pitchFamily="18" charset="0"/>
                <a:cs typeface="Times New Roman" pitchFamily="18" charset="0"/>
              </a:rPr>
              <a:t> </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Hiệu</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quả</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bán</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được</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nhiều</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hàng</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thu</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được</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lợi</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nhuận</a:t>
            </a:r>
            <a:r>
              <a:rPr lang="en-US" sz="2200" dirty="0">
                <a:solidFill>
                  <a:schemeClr val="tx1"/>
                </a:solidFill>
                <a:latin typeface="Times New Roman" pitchFamily="18" charset="0"/>
                <a:cs typeface="Times New Roman" pitchFamily="18" charset="0"/>
              </a:rPr>
              <a:t>,…)</a:t>
            </a:r>
            <a:r>
              <a:rPr lang="en-US" sz="2200" b="1" dirty="0">
                <a:solidFill>
                  <a:schemeClr val="tx1"/>
                </a:solidFill>
                <a:latin typeface="Times New Roman" pitchFamily="18" charset="0"/>
                <a:cs typeface="Times New Roman" pitchFamily="18" charset="0"/>
              </a:rPr>
              <a:t> </a:t>
            </a:r>
            <a:endParaRPr lang="en-US" sz="2200" dirty="0">
              <a:solidFill>
                <a:schemeClr val="tx1"/>
              </a:solidFill>
              <a:latin typeface="Times New Roman" pitchFamily="18" charset="0"/>
              <a:cs typeface="Times New Roman" pitchFamily="18" charset="0"/>
            </a:endParaRPr>
          </a:p>
        </p:txBody>
      </p:sp>
      <p:sp>
        <p:nvSpPr>
          <p:cNvPr id="5" name="Title 1"/>
          <p:cNvSpPr txBox="1">
            <a:spLocks/>
          </p:cNvSpPr>
          <p:nvPr/>
        </p:nvSpPr>
        <p:spPr>
          <a:xfrm>
            <a:off x="840464" y="5690314"/>
            <a:ext cx="10995219" cy="1167685"/>
          </a:xfrm>
          <a:prstGeom prst="rect">
            <a:avLst/>
          </a:prstGeom>
        </p:spPr>
        <p:txBody>
          <a:bodyPr vert="horz" lIns="91440" tIns="45720" rIns="91440" bIns="45720" rtlCol="0" anchor="t">
            <a:normAutofit fontScale="92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000" b="1" dirty="0" smtClean="0">
                <a:solidFill>
                  <a:schemeClr val="tx1"/>
                </a:solidFill>
                <a:latin typeface="Times New Roman" pitchFamily="18" charset="0"/>
                <a:cs typeface="Times New Roman" pitchFamily="18" charset="0"/>
              </a:rPr>
              <a:t>8</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Kinh</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phí</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tổ</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chức</a:t>
            </a:r>
            <a:r>
              <a:rPr lang="en-US" sz="2000" b="1" dirty="0">
                <a:solidFill>
                  <a:schemeClr val="tx1"/>
                </a:solidFill>
                <a:latin typeface="Times New Roman" pitchFamily="18" charset="0"/>
                <a:cs typeface="Times New Roman" pitchFamily="18" charset="0"/>
              </a:rPr>
              <a:t>:</a:t>
            </a:r>
            <a:endParaRPr lang="en-US" sz="2000" dirty="0">
              <a:solidFill>
                <a:schemeClr val="tx1"/>
              </a:solidFill>
              <a:latin typeface="Times New Roman" pitchFamily="18" charset="0"/>
              <a:cs typeface="Times New Roman" pitchFamily="18" charset="0"/>
            </a:endParaRPr>
          </a:p>
          <a:p>
            <a:r>
              <a:rPr lang="en-US" sz="2000" dirty="0">
                <a:solidFill>
                  <a:schemeClr val="tx1"/>
                </a:solidFill>
                <a:latin typeface="Times New Roman" pitchFamily="18" charset="0"/>
                <a:cs typeface="Times New Roman" pitchFamily="18" charset="0"/>
              </a:rPr>
              <a:t>  </a:t>
            </a:r>
            <a:r>
              <a:rPr lang="en-US" sz="2000" dirty="0" smtClean="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Huy</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động</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từ</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sự</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ủng</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hộ</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tự</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nguyện</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của</a:t>
            </a:r>
            <a:r>
              <a:rPr lang="en-US" sz="2000" dirty="0">
                <a:solidFill>
                  <a:schemeClr val="tx1"/>
                </a:solidFill>
                <a:latin typeface="Times New Roman" pitchFamily="18" charset="0"/>
                <a:cs typeface="Times New Roman" pitchFamily="18" charset="0"/>
              </a:rPr>
              <a:t> PHHS </a:t>
            </a:r>
            <a:r>
              <a:rPr lang="en-US" sz="2000" dirty="0" err="1">
                <a:solidFill>
                  <a:schemeClr val="tx1"/>
                </a:solidFill>
                <a:latin typeface="Times New Roman" pitchFamily="18" charset="0"/>
                <a:cs typeface="Times New Roman" pitchFamily="18" charset="0"/>
              </a:rPr>
              <a:t>và</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các</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cá</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nhân</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tổ</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chức</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có</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lòng</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hảo</a:t>
            </a:r>
            <a:r>
              <a:rPr lang="en-US" sz="2000" dirty="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tâm</a:t>
            </a:r>
            <a:r>
              <a:rPr lang="en-US" sz="2000" dirty="0" smtClean="0">
                <a:solidFill>
                  <a:schemeClr val="tx1"/>
                </a:solidFill>
                <a:latin typeface="Times New Roman" pitchFamily="18" charset="0"/>
                <a:cs typeface="Times New Roman" pitchFamily="18" charset="0"/>
              </a:rPr>
              <a:t>.</a:t>
            </a:r>
          </a:p>
          <a:p>
            <a:r>
              <a:rPr lang="en-US" sz="2000" dirty="0" err="1" smtClean="0">
                <a:solidFill>
                  <a:schemeClr val="tx1"/>
                </a:solidFill>
                <a:latin typeface="Times New Roman" pitchFamily="18" charset="0"/>
                <a:cs typeface="Times New Roman" pitchFamily="18" charset="0"/>
              </a:rPr>
              <a:t>Trên</a:t>
            </a:r>
            <a:r>
              <a:rPr lang="en-US" sz="2000" dirty="0" smtClean="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đây</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là</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kế</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hoạch</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tổ</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chức</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chương</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trình</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trải</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nghiệm</a:t>
            </a:r>
            <a:r>
              <a:rPr lang="en-US" sz="2000" dirty="0">
                <a:solidFill>
                  <a:schemeClr val="tx1"/>
                </a:solidFill>
                <a:latin typeface="Times New Roman" pitchFamily="18" charset="0"/>
                <a:cs typeface="Times New Roman" pitchFamily="18" charset="0"/>
              </a:rPr>
              <a:t> </a:t>
            </a:r>
            <a:r>
              <a:rPr lang="en-US" sz="2000" b="1" dirty="0">
                <a:solidFill>
                  <a:schemeClr val="tx1"/>
                </a:solidFill>
                <a:latin typeface="Times New Roman" pitchFamily="18" charset="0"/>
                <a:cs typeface="Times New Roman" pitchFamily="18" charset="0"/>
              </a:rPr>
              <a:t>“</a:t>
            </a:r>
            <a:r>
              <a:rPr lang="en-US" sz="2000"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Chúng</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em</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tập</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làm</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thương</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nhân</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cho</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học</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sinh</a:t>
            </a:r>
            <a:r>
              <a:rPr lang="en-US" sz="2000" dirty="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lớp</a:t>
            </a:r>
            <a:r>
              <a:rPr lang="en-US" sz="2000" dirty="0" smtClean="0">
                <a:solidFill>
                  <a:schemeClr val="tx1"/>
                </a:solidFill>
                <a:latin typeface="Times New Roman" pitchFamily="18" charset="0"/>
                <a:cs typeface="Times New Roman" pitchFamily="18" charset="0"/>
              </a:rPr>
              <a:t>...</a:t>
            </a:r>
            <a:endParaRPr lang="en-US" sz="20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1027443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 calcmode="lin" valueType="num">
                                      <p:cBhvr additive="base">
                                        <p:cTn id="30"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1"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1000"/>
                                        <p:tgtEl>
                                          <p:spTgt spid="5"/>
                                        </p:tgtEl>
                                      </p:cBhvr>
                                    </p:animEffect>
                                    <p:anim calcmode="lin" valueType="num">
                                      <p:cBhvr>
                                        <p:cTn id="48" dur="1000" fill="hold"/>
                                        <p:tgtEl>
                                          <p:spTgt spid="5"/>
                                        </p:tgtEl>
                                        <p:attrNameLst>
                                          <p:attrName>ppt_x</p:attrName>
                                        </p:attrNameLst>
                                      </p:cBhvr>
                                      <p:tavLst>
                                        <p:tav tm="0">
                                          <p:val>
                                            <p:strVal val="#ppt_x"/>
                                          </p:val>
                                        </p:tav>
                                        <p:tav tm="100000">
                                          <p:val>
                                            <p:strVal val="#ppt_x"/>
                                          </p:val>
                                        </p:tav>
                                      </p:tavLst>
                                    </p:anim>
                                    <p:anim calcmode="lin" valueType="num">
                                      <p:cBhvr>
                                        <p:cTn id="4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5" grpId="0"/>
      <p:bldP spid="5" grpId="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384" y="206062"/>
            <a:ext cx="11669458" cy="2189408"/>
          </a:xfrm>
          <a:solidFill>
            <a:schemeClr val="accent1">
              <a:lumMod val="20000"/>
              <a:lumOff val="80000"/>
            </a:schemeClr>
          </a:solidFill>
        </p:spPr>
        <p:txBody>
          <a:bodyPr>
            <a:noAutofit/>
          </a:bodyPr>
          <a:lstStyle/>
          <a:p>
            <a:r>
              <a:rPr lang="en-US" sz="2400" dirty="0" smtClean="0">
                <a:solidFill>
                  <a:schemeClr val="tx1"/>
                </a:solidFill>
                <a:latin typeface="Times New Roman" pitchFamily="18" charset="0"/>
                <a:cs typeface="Times New Roman" pitchFamily="18" charset="0"/>
              </a:rPr>
              <a:t>VÍ DỤ CÁC CHỦ ĐỀ, NỘI DUNG XÂY DỰNG KẾ HOẠCH HĐTNST</a:t>
            </a:r>
            <a:br>
              <a:rPr lang="en-US" sz="2400" dirty="0" smtClean="0">
                <a:solidFill>
                  <a:schemeClr val="tx1"/>
                </a:solidFill>
                <a:latin typeface="Times New Roman" pitchFamily="18" charset="0"/>
                <a:cs typeface="Times New Roman" pitchFamily="18" charset="0"/>
              </a:rPr>
            </a:b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Một</a:t>
            </a:r>
            <a:r>
              <a:rPr lang="en-US" sz="2400" dirty="0" smtClean="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số</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chủ</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đề</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nội</a:t>
            </a:r>
            <a:r>
              <a:rPr lang="en-US" sz="2400" dirty="0">
                <a:solidFill>
                  <a:schemeClr val="tx1"/>
                </a:solidFill>
                <a:latin typeface="Times New Roman" pitchFamily="18" charset="0"/>
                <a:cs typeface="Times New Roman" pitchFamily="18" charset="0"/>
              </a:rPr>
              <a:t> dung </a:t>
            </a:r>
            <a:r>
              <a:rPr lang="en-US" sz="2400" dirty="0" err="1">
                <a:solidFill>
                  <a:schemeClr val="tx1"/>
                </a:solidFill>
                <a:latin typeface="Times New Roman" pitchFamily="18" charset="0"/>
                <a:cs typeface="Times New Roman" pitchFamily="18" charset="0"/>
              </a:rPr>
              <a:t>hoạt</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động</a:t>
            </a:r>
            <a:r>
              <a:rPr lang="en-US" sz="2400" dirty="0">
                <a:solidFill>
                  <a:schemeClr val="tx1"/>
                </a:solidFill>
                <a:latin typeface="Times New Roman" pitchFamily="18" charset="0"/>
                <a:cs typeface="Times New Roman" pitchFamily="18" charset="0"/>
              </a:rPr>
              <a:t> TNST (</a:t>
            </a:r>
            <a:r>
              <a:rPr lang="en-US" sz="2400" dirty="0" err="1">
                <a:solidFill>
                  <a:schemeClr val="tx1"/>
                </a:solidFill>
                <a:latin typeface="Times New Roman" pitchFamily="18" charset="0"/>
                <a:cs typeface="Times New Roman" pitchFamily="18" charset="0"/>
              </a:rPr>
              <a:t>cấp</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độ</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toàn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trường</a:t>
            </a:r>
            <a:r>
              <a:rPr lang="en-US" sz="2400" dirty="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như</a:t>
            </a:r>
            <a:r>
              <a:rPr lang="en-US" sz="2400" dirty="0">
                <a:solidFill>
                  <a:schemeClr val="tx1"/>
                </a:solidFill>
                <a:latin typeface="Times New Roman" pitchFamily="18" charset="0"/>
                <a:cs typeface="Times New Roman" pitchFamily="18" charset="0"/>
              </a:rPr>
              <a:t>: </a:t>
            </a:r>
            <a:r>
              <a:rPr lang="en-US" sz="2400" dirty="0" smtClean="0">
                <a:solidFill>
                  <a:schemeClr val="tx1"/>
                </a:solidFill>
                <a:latin typeface="Times New Roman" pitchFamily="18" charset="0"/>
                <a:cs typeface="Times New Roman" pitchFamily="18" charset="0"/>
              </a:rPr>
              <a:t>“</a:t>
            </a:r>
            <a:r>
              <a:rPr lang="en-US" sz="2400" dirty="0" err="1">
                <a:solidFill>
                  <a:schemeClr val="tx1"/>
                </a:solidFill>
                <a:latin typeface="Times New Roman" pitchFamily="18" charset="0"/>
                <a:cs typeface="Times New Roman" pitchFamily="18" charset="0"/>
              </a:rPr>
              <a:t>Ngày</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hội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tiếng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Anh</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Phiên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chợ</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quê</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Hội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chợ</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xuân</a:t>
            </a:r>
            <a:r>
              <a:rPr lang="en-US" sz="2400" dirty="0">
                <a:solidFill>
                  <a:schemeClr val="tx1"/>
                </a:solidFill>
                <a:latin typeface="Times New Roman" pitchFamily="18" charset="0"/>
                <a:cs typeface="Times New Roman" pitchFamily="18" charset="0"/>
              </a:rPr>
              <a:t>”, </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Ngày</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Tết</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quê</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em</a:t>
            </a:r>
            <a:r>
              <a:rPr lang="en-US" sz="2400" dirty="0" smtClean="0">
                <a:solidFill>
                  <a:schemeClr val="tx1"/>
                </a:solidFill>
                <a:latin typeface="Times New Roman" pitchFamily="18" charset="0"/>
                <a:cs typeface="Times New Roman" pitchFamily="18" charset="0"/>
              </a:rPr>
              <a:t>”,“</a:t>
            </a:r>
            <a:r>
              <a:rPr lang="en-US" sz="2400" dirty="0" err="1" smtClean="0">
                <a:solidFill>
                  <a:schemeClr val="tx1"/>
                </a:solidFill>
                <a:latin typeface="Times New Roman" pitchFamily="18" charset="0"/>
                <a:cs typeface="Times New Roman" pitchFamily="18" charset="0"/>
              </a:rPr>
              <a:t>Ngày</a:t>
            </a:r>
            <a:r>
              <a:rPr lang="en-US" sz="2400" dirty="0" smtClean="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hội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đọc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sách</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Ngày</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hội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văn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hóa-thể</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thao</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và</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ẩm</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thực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Ngày</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hội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mỹ</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thuật</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Ngày</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hội</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âm</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nhạc</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Chúng</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em</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tìm</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hiểu</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lịch</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sử</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địa</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phương</a:t>
            </a:r>
            <a:r>
              <a:rPr lang="en-US" sz="2400" dirty="0" smtClean="0">
                <a:solidFill>
                  <a:schemeClr val="tx1"/>
                </a:solidFill>
                <a:latin typeface="Times New Roman" pitchFamily="18" charset="0"/>
                <a:cs typeface="Times New Roman" pitchFamily="18" charset="0"/>
              </a:rPr>
              <a:t>”...</a:t>
            </a:r>
            <a:endParaRPr lang="en-US" sz="2400" dirty="0">
              <a:solidFill>
                <a:schemeClr val="tx1"/>
              </a:solidFill>
              <a:latin typeface="Times New Roman" pitchFamily="18" charset="0"/>
              <a:cs typeface="Times New Roman" pitchFamily="18" charset="0"/>
            </a:endParaRPr>
          </a:p>
        </p:txBody>
      </p:sp>
      <p:sp>
        <p:nvSpPr>
          <p:cNvPr id="3" name="Content Placeholder 2"/>
          <p:cNvSpPr>
            <a:spLocks noGrp="1"/>
          </p:cNvSpPr>
          <p:nvPr>
            <p:ph idx="1"/>
          </p:nvPr>
        </p:nvSpPr>
        <p:spPr>
          <a:xfrm>
            <a:off x="0" y="2446986"/>
            <a:ext cx="12013841" cy="1287887"/>
          </a:xfrm>
          <a:solidFill>
            <a:schemeClr val="accent1">
              <a:lumMod val="20000"/>
              <a:lumOff val="80000"/>
            </a:schemeClr>
          </a:solidFill>
        </p:spPr>
        <p:txBody>
          <a:bodyPr>
            <a:noAutofit/>
          </a:bodyPr>
          <a:lstStyle/>
          <a:p>
            <a:pPr marL="457200" lvl="1" indent="0">
              <a:buNone/>
            </a:pP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Chủ</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đề</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nội</a:t>
            </a:r>
            <a:r>
              <a:rPr lang="en-US" sz="2400" dirty="0" smtClean="0">
                <a:solidFill>
                  <a:schemeClr val="tx1"/>
                </a:solidFill>
                <a:latin typeface="Times New Roman" pitchFamily="18" charset="0"/>
                <a:cs typeface="Times New Roman" pitchFamily="18" charset="0"/>
              </a:rPr>
              <a:t> dung </a:t>
            </a:r>
            <a:r>
              <a:rPr lang="en-US" sz="2400" dirty="0" err="1" smtClean="0">
                <a:solidFill>
                  <a:schemeClr val="tx1"/>
                </a:solidFill>
                <a:latin typeface="Times New Roman" pitchFamily="18" charset="0"/>
                <a:cs typeface="Times New Roman" pitchFamily="18" charset="0"/>
              </a:rPr>
              <a:t>sinh</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hoạt</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cấp</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trường</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còn</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được</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thực</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hiện</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trên</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cơ</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sở</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tổ</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chức</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các</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ngày</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lễ</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lớn</a:t>
            </a:r>
            <a:r>
              <a:rPr lang="en-US" sz="2400" dirty="0" smtClean="0">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Ngày</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hội</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Nhà</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giáo</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Việt</a:t>
            </a:r>
            <a:r>
              <a:rPr lang="en-US" sz="2400" dirty="0" smtClean="0">
                <a:solidFill>
                  <a:schemeClr val="tx1"/>
                </a:solidFill>
                <a:latin typeface="Times New Roman" pitchFamily="18" charset="0"/>
                <a:cs typeface="Times New Roman" pitchFamily="18" charset="0"/>
              </a:rPr>
              <a:t> Nam (20/11);  “</a:t>
            </a:r>
            <a:r>
              <a:rPr lang="en-US" sz="2400" dirty="0" err="1" smtClean="0">
                <a:solidFill>
                  <a:schemeClr val="tx1"/>
                </a:solidFill>
                <a:latin typeface="Times New Roman" pitchFamily="18" charset="0"/>
                <a:cs typeface="Times New Roman" pitchFamily="18" charset="0"/>
              </a:rPr>
              <a:t>Chúng</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em</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yêu</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anh</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Bộ</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đội</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cụ</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Hồ</a:t>
            </a:r>
            <a:r>
              <a:rPr lang="en-US" sz="2400" dirty="0" smtClean="0">
                <a:solidFill>
                  <a:schemeClr val="tx1"/>
                </a:solidFill>
                <a:latin typeface="Times New Roman" pitchFamily="18" charset="0"/>
                <a:cs typeface="Times New Roman" pitchFamily="18" charset="0"/>
              </a:rPr>
              <a:t>” (22/12); “</a:t>
            </a:r>
            <a:r>
              <a:rPr lang="en-US" sz="2400" dirty="0" err="1" smtClean="0">
                <a:solidFill>
                  <a:schemeClr val="tx1"/>
                </a:solidFill>
                <a:latin typeface="Times New Roman" pitchFamily="18" charset="0"/>
                <a:cs typeface="Times New Roman" pitchFamily="18" charset="0"/>
              </a:rPr>
              <a:t>Chúng</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em</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Tiến</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bước</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lên</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đoàn</a:t>
            </a:r>
            <a:r>
              <a:rPr lang="en-US" sz="2400" dirty="0" smtClean="0">
                <a:solidFill>
                  <a:schemeClr val="tx1"/>
                </a:solidFill>
                <a:latin typeface="Times New Roman" pitchFamily="18" charset="0"/>
                <a:cs typeface="Times New Roman" pitchFamily="18" charset="0"/>
              </a:rPr>
              <a:t>” (26/3)...</a:t>
            </a:r>
          </a:p>
          <a:p>
            <a:pPr marL="457200" lvl="1" indent="0">
              <a:buNone/>
            </a:pPr>
            <a:r>
              <a:rPr lang="en-US" sz="2400" dirty="0" smtClean="0">
                <a:solidFill>
                  <a:schemeClr val="tx1"/>
                </a:solidFill>
                <a:latin typeface="Times New Roman" pitchFamily="18" charset="0"/>
                <a:cs typeface="Times New Roman" pitchFamily="18" charset="0"/>
              </a:rPr>
              <a:t> </a:t>
            </a:r>
            <a:endParaRPr lang="en-US" sz="2400" dirty="0">
              <a:solidFill>
                <a:schemeClr val="tx1"/>
              </a:solidFill>
              <a:latin typeface="Times New Roman" pitchFamily="18" charset="0"/>
              <a:cs typeface="Times New Roman" pitchFamily="18" charset="0"/>
            </a:endParaRPr>
          </a:p>
        </p:txBody>
      </p:sp>
      <p:sp>
        <p:nvSpPr>
          <p:cNvPr id="4" name="Content Placeholder 2"/>
          <p:cNvSpPr txBox="1">
            <a:spLocks/>
          </p:cNvSpPr>
          <p:nvPr/>
        </p:nvSpPr>
        <p:spPr>
          <a:xfrm>
            <a:off x="0" y="3734873"/>
            <a:ext cx="12013842" cy="2962140"/>
          </a:xfrm>
          <a:prstGeom prst="rect">
            <a:avLst/>
          </a:prstGeom>
          <a:solidFill>
            <a:schemeClr val="accent1">
              <a:lumMod val="20000"/>
              <a:lumOff val="80000"/>
            </a:schemeClr>
          </a:solidFill>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457200" lvl="1" indent="0" algn="just">
              <a:buNone/>
            </a:pP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Chủ</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đề</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nội</a:t>
            </a:r>
            <a:r>
              <a:rPr lang="en-US" sz="2400" dirty="0" smtClean="0">
                <a:solidFill>
                  <a:schemeClr val="tx1"/>
                </a:solidFill>
                <a:latin typeface="Times New Roman" pitchFamily="18" charset="0"/>
                <a:cs typeface="Times New Roman" pitchFamily="18" charset="0"/>
              </a:rPr>
              <a:t> dung </a:t>
            </a:r>
            <a:r>
              <a:rPr lang="en-US" sz="2400" dirty="0" err="1" smtClean="0">
                <a:solidFill>
                  <a:schemeClr val="tx1"/>
                </a:solidFill>
                <a:latin typeface="Times New Roman" pitchFamily="18" charset="0"/>
                <a:cs typeface="Times New Roman" pitchFamily="18" charset="0"/>
              </a:rPr>
              <a:t>sinh</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hoạt</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theo</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khối</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lớp</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cấp</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trường</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hoặc</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được</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thực</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hiện</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dựa</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trên</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nội</a:t>
            </a:r>
            <a:r>
              <a:rPr lang="en-US" sz="2400" dirty="0" smtClean="0">
                <a:solidFill>
                  <a:schemeClr val="tx1"/>
                </a:solidFill>
                <a:latin typeface="Times New Roman" pitchFamily="18" charset="0"/>
                <a:cs typeface="Times New Roman" pitchFamily="18" charset="0"/>
              </a:rPr>
              <a:t> dung </a:t>
            </a:r>
            <a:r>
              <a:rPr lang="en-US" sz="2400" dirty="0" err="1" smtClean="0">
                <a:solidFill>
                  <a:schemeClr val="tx1"/>
                </a:solidFill>
                <a:latin typeface="Times New Roman" pitchFamily="18" charset="0"/>
                <a:cs typeface="Times New Roman" pitchFamily="18" charset="0"/>
              </a:rPr>
              <a:t>môn</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học</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Tổ</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chức</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diễn</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đàn</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Chúng</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em</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tìm</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hiểu</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sức</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khỏe</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tuổi</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dậy</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thì</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Chúng</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em</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tìm</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hiểu</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cách</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phòng</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chống</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xâm</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hại</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Chúng</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em</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nói</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về</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chất</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gây</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nghiện</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Chúng</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em</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nói</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về</a:t>
            </a:r>
            <a:r>
              <a:rPr lang="en-US" sz="2400" dirty="0" smtClean="0">
                <a:solidFill>
                  <a:schemeClr val="tx1"/>
                </a:solidFill>
                <a:latin typeface="Times New Roman" pitchFamily="18" charset="0"/>
                <a:cs typeface="Times New Roman" pitchFamily="18" charset="0"/>
              </a:rPr>
              <a:t> an </a:t>
            </a:r>
            <a:r>
              <a:rPr lang="en-US" sz="2400" dirty="0" err="1" smtClean="0">
                <a:solidFill>
                  <a:schemeClr val="tx1"/>
                </a:solidFill>
                <a:latin typeface="Times New Roman" pitchFamily="18" charset="0"/>
                <a:cs typeface="Times New Roman" pitchFamily="18" charset="0"/>
              </a:rPr>
              <a:t>toàn</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giao</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thông</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hoặc</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tổ</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chức</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hoạt</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động</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chiến</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dịch</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như</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Chiến</a:t>
            </a:r>
            <a:r>
              <a:rPr lang="en-US" sz="2400" dirty="0" smtClean="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dịch</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làm</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sạch</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môi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trường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xung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quanh</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trường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học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Chiến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dịch</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ứng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phó</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vơi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biến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đổi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khí</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hậu</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Chiến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dịch</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bảo</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vệ</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môi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trường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bảo</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vệ</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rừng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ngập</a:t>
            </a:r>
            <a:r>
              <a:rPr lang="en-US" sz="2400" dirty="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mặn</a:t>
            </a:r>
            <a:r>
              <a:rPr lang="en-US" sz="2400" dirty="0" smtClean="0">
                <a:solidFill>
                  <a:schemeClr val="tx1"/>
                </a:solidFill>
                <a:latin typeface="Times New Roman" pitchFamily="18" charset="0"/>
                <a:cs typeface="Times New Roman" pitchFamily="18" charset="0"/>
              </a:rPr>
              <a:t>, Hay </a:t>
            </a:r>
            <a:r>
              <a:rPr lang="en-US" sz="2400" dirty="0" err="1" smtClean="0">
                <a:solidFill>
                  <a:schemeClr val="tx1"/>
                </a:solidFill>
                <a:latin typeface="Times New Roman" pitchFamily="18" charset="0"/>
                <a:cs typeface="Times New Roman" pitchFamily="18" charset="0"/>
              </a:rPr>
              <a:t>tham</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quan</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trải</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nghiệm</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các</a:t>
            </a:r>
            <a:r>
              <a:rPr lang="en-US" sz="2400" dirty="0" smtClean="0">
                <a:solidFill>
                  <a:schemeClr val="tx1"/>
                </a:solidFill>
                <a:latin typeface="Times New Roman" pitchFamily="18" charset="0"/>
                <a:cs typeface="Times New Roman" pitchFamily="18" charset="0"/>
              </a:rPr>
              <a:t> di </a:t>
            </a:r>
            <a:r>
              <a:rPr lang="en-US" sz="2400" dirty="0" err="1" smtClean="0">
                <a:solidFill>
                  <a:schemeClr val="tx1"/>
                </a:solidFill>
                <a:latin typeface="Times New Roman" pitchFamily="18" charset="0"/>
                <a:cs typeface="Times New Roman" pitchFamily="18" charset="0"/>
              </a:rPr>
              <a:t>tích</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lịch</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sử</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địa</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phương</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khi</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dạy</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các</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bài</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lịch</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sử</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địa</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phương</a:t>
            </a:r>
            <a:r>
              <a:rPr lang="en-US" sz="2400" dirty="0" smtClean="0">
                <a:solidFill>
                  <a:schemeClr val="tx1"/>
                </a:solidFill>
                <a:latin typeface="Times New Roman" pitchFamily="18" charset="0"/>
                <a:cs typeface="Times New Roman" pitchFamily="18" charset="0"/>
              </a:rPr>
              <a:t>; ...</a:t>
            </a:r>
          </a:p>
          <a:p>
            <a:pPr marL="457200" lvl="1" indent="0">
              <a:buFont typeface="Wingdings 3" charset="2"/>
              <a:buNone/>
            </a:pPr>
            <a:r>
              <a:rPr lang="en-US" sz="2400" dirty="0" smtClean="0">
                <a:solidFill>
                  <a:schemeClr val="tx1"/>
                </a:solidFill>
              </a:rPr>
              <a:t> </a:t>
            </a:r>
            <a:endParaRPr lang="en-US" sz="2400" dirty="0">
              <a:solidFill>
                <a:schemeClr val="tx1"/>
              </a:solidFill>
            </a:endParaRPr>
          </a:p>
        </p:txBody>
      </p:sp>
    </p:spTree>
    <p:extLst>
      <p:ext uri="{BB962C8B-B14F-4D97-AF65-F5344CB8AC3E}">
        <p14:creationId xmlns:p14="http://schemas.microsoft.com/office/powerpoint/2010/main" val="2951897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additive="base">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heel(1)">
                                      <p:cBhvr>
                                        <p:cTn id="2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3" y="257578"/>
            <a:ext cx="11248503" cy="528034"/>
          </a:xfrm>
        </p:spPr>
        <p:txBody>
          <a:bodyPr>
            <a:normAutofit fontScale="90000"/>
          </a:bodyPr>
          <a:lstStyle/>
          <a:p>
            <a:r>
              <a:rPr lang="en-US" dirty="0" smtClean="0">
                <a:solidFill>
                  <a:schemeClr val="tx1"/>
                </a:solidFill>
                <a:latin typeface="Times New Roman" pitchFamily="18" charset="0"/>
                <a:cs typeface="Times New Roman" pitchFamily="18" charset="0"/>
              </a:rPr>
              <a:t>PHẦN 5 </a:t>
            </a:r>
            <a:r>
              <a:rPr lang="en-US" b="1" dirty="0" smtClean="0">
                <a:solidFill>
                  <a:schemeClr val="tx1"/>
                </a:solidFill>
                <a:latin typeface="Times New Roman" panose="02020603050405020304" pitchFamily="18" charset="0"/>
                <a:cs typeface="Times New Roman" panose="02020603050405020304" pitchFamily="18" charset="0"/>
              </a:rPr>
              <a:t>VẬN DỤNG TỔ CHỨC HĐTN TRONG MÔN HỌC</a:t>
            </a:r>
            <a:r>
              <a:rPr lang="en-US" b="1" dirty="0" smtClean="0">
                <a:latin typeface="Times New Roman" panose="02020603050405020304" pitchFamily="18" charset="0"/>
                <a:cs typeface="Times New Roman" panose="02020603050405020304" pitchFamily="18" charset="0"/>
              </a:rPr>
              <a:t/>
            </a:r>
            <a:br>
              <a:rPr lang="en-US" b="1" dirty="0" smtClean="0">
                <a:latin typeface="Times New Roman" panose="02020603050405020304" pitchFamily="18" charset="0"/>
                <a:cs typeface="Times New Roman" panose="02020603050405020304" pitchFamily="18" charset="0"/>
              </a:rPr>
            </a:br>
            <a:endParaRPr lang="en-US" dirty="0">
              <a:latin typeface="Times New Roman" pitchFamily="18" charset="0"/>
              <a:cs typeface="Times New Roman" pitchFamily="18" charset="0"/>
            </a:endParaRPr>
          </a:p>
        </p:txBody>
      </p:sp>
      <p:sp>
        <p:nvSpPr>
          <p:cNvPr id="3" name="Content Placeholder 2"/>
          <p:cNvSpPr>
            <a:spLocks noGrp="1"/>
          </p:cNvSpPr>
          <p:nvPr>
            <p:ph idx="1"/>
          </p:nvPr>
        </p:nvSpPr>
        <p:spPr>
          <a:xfrm>
            <a:off x="643944" y="862885"/>
            <a:ext cx="11243256" cy="5653825"/>
          </a:xfrm>
          <a:solidFill>
            <a:schemeClr val="accent1">
              <a:lumMod val="20000"/>
              <a:lumOff val="80000"/>
            </a:schemeClr>
          </a:solidFill>
        </p:spPr>
        <p:txBody>
          <a:bodyPr>
            <a:noAutofit/>
          </a:bodyPr>
          <a:lstStyle/>
          <a:p>
            <a:pPr algn="just"/>
            <a:r>
              <a:rPr lang="en-US" sz="2400" dirty="0" err="1">
                <a:latin typeface="Times New Roman" pitchFamily="18" charset="0"/>
                <a:cs typeface="Times New Roman" pitchFamily="18" charset="0"/>
              </a:rPr>
              <a:t>Trải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nghiệm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trong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môn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thực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chất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một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hình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thức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tổ</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chức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dạy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giúp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biết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liên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hệ</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vận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dụng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kiến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thức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môn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giải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quyết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vấn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đề</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trong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thực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tế</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cuộc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sống</a:t>
            </a:r>
            <a:r>
              <a:rPr lang="en-US" sz="2400" dirty="0">
                <a:latin typeface="Times New Roman" pitchFamily="18" charset="0"/>
                <a:cs typeface="Times New Roman" pitchFamily="18" charset="0"/>
              </a:rPr>
              <a:t>. </a:t>
            </a:r>
            <a:r>
              <a:rPr lang="en-US" sz="2400" i="1" dirty="0" err="1">
                <a:latin typeface="Times New Roman" pitchFamily="18" charset="0"/>
                <a:cs typeface="Times New Roman" pitchFamily="18" charset="0"/>
              </a:rPr>
              <a:t>Như</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vậy</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làm</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thực</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hành</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trải</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nghiệm</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đều</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là</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những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phương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thức</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học</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hiệu</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quả</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gắn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với</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vận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động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với</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thao</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tác</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vật</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chất</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với</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đời</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sống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thực</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Việc</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học</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thông</a:t>
            </a:r>
            <a:r>
              <a:rPr lang="en-US" sz="2400" i="1" dirty="0">
                <a:latin typeface="Times New Roman" pitchFamily="18" charset="0"/>
                <a:cs typeface="Times New Roman" pitchFamily="18" charset="0"/>
              </a:rPr>
              <a:t> qua </a:t>
            </a:r>
            <a:r>
              <a:rPr lang="en-US" sz="2400" i="1" dirty="0" err="1">
                <a:latin typeface="Times New Roman" pitchFamily="18" charset="0"/>
                <a:cs typeface="Times New Roman" pitchFamily="18" charset="0"/>
              </a:rPr>
              <a:t>làm</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học</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đi</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đôi</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với</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hành</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và</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học</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từ</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trải</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nghiệm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giúp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nhiều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hội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trải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nghiệm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vận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dụng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những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kiến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thức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được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thực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tế</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cuộc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sống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từ</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hình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thành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năng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lực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thực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tiễn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cũng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như</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huy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tiềm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năng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sáng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tạo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bản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thân</a:t>
            </a:r>
            <a:r>
              <a:rPr lang="en-US" sz="2400" dirty="0">
                <a:latin typeface="Times New Roman" pitchFamily="18" charset="0"/>
                <a:cs typeface="Times New Roman" pitchFamily="18" charset="0"/>
              </a:rPr>
              <a:t>.</a:t>
            </a:r>
          </a:p>
          <a:p>
            <a:pPr algn="just"/>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từ</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trải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nghiệm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hoạt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động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trải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nghiệm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còn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giúp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những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được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năng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lực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thực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còn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những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trải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nghiệm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về</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cảm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xúc</a:t>
            </a:r>
            <a:r>
              <a:rPr lang="en-US" sz="2400" dirty="0">
                <a:latin typeface="Times New Roman" pitchFamily="18" charset="0"/>
                <a:cs typeface="Times New Roman" pitchFamily="18" charset="0"/>
              </a:rPr>
              <a:t>, ý </a:t>
            </a:r>
            <a:r>
              <a:rPr lang="en-US" sz="2400" dirty="0" err="1">
                <a:latin typeface="Times New Roman" pitchFamily="18" charset="0"/>
                <a:cs typeface="Times New Roman" pitchFamily="18" charset="0"/>
              </a:rPr>
              <a:t>chí</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nhiều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trạng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tâm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lý</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Thông</a:t>
            </a:r>
            <a:r>
              <a:rPr lang="en-US" sz="2400" dirty="0">
                <a:latin typeface="Times New Roman" pitchFamily="18" charset="0"/>
                <a:cs typeface="Times New Roman" pitchFamily="18" charset="0"/>
              </a:rPr>
              <a:t> qua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hoạt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động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trải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nghiệm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sáng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tạo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này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được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vận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dụng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kiến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thức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thực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tiễn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cuộc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sống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đồng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biết</a:t>
            </a:r>
            <a:r>
              <a:rPr lang="en-US" sz="2400" dirty="0">
                <a:latin typeface="Times New Roman" pitchFamily="18" charset="0"/>
                <a:cs typeface="Times New Roman" pitchFamily="18" charset="0"/>
              </a:rPr>
              <a:t> chia </a:t>
            </a:r>
            <a:r>
              <a:rPr lang="en-US" sz="2400" dirty="0" err="1">
                <a:latin typeface="Times New Roman" pitchFamily="18" charset="0"/>
                <a:cs typeface="Times New Roman" pitchFamily="18" charset="0"/>
              </a:rPr>
              <a:t>sẻ</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quan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tâm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đến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mọi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người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xung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quanh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hiểu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biết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về</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địa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phương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mình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đang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sống</a:t>
            </a:r>
            <a:r>
              <a:rPr lang="en-US" sz="2400" dirty="0">
                <a:latin typeface="Times New Roman" pitchFamily="18" charset="0"/>
                <a:cs typeface="Times New Roman" pitchFamily="18" charset="0"/>
              </a:rPr>
              <a:t>; qua </a:t>
            </a:r>
            <a:r>
              <a:rPr lang="en-US" sz="2400" dirty="0" err="1">
                <a:latin typeface="Times New Roman" pitchFamily="18" charset="0"/>
                <a:cs typeface="Times New Roman" pitchFamily="18" charset="0"/>
              </a:rPr>
              <a:t>đó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triển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năng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lực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sáng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tạo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giáo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dục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đạo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đức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sinh</a:t>
            </a:r>
            <a:r>
              <a:rPr lang="en-US" sz="2400" dirty="0">
                <a:latin typeface="Times New Roman" pitchFamily="18" charset="0"/>
                <a:cs typeface="Times New Roman" pitchFamily="18" charset="0"/>
              </a:rPr>
              <a:t>.</a:t>
            </a:r>
          </a:p>
          <a:p>
            <a:endParaRPr lang="en-US" sz="2400" dirty="0"/>
          </a:p>
        </p:txBody>
      </p:sp>
    </p:spTree>
    <p:extLst>
      <p:ext uri="{BB962C8B-B14F-4D97-AF65-F5344CB8AC3E}">
        <p14:creationId xmlns:p14="http://schemas.microsoft.com/office/powerpoint/2010/main" val="889408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Effect transition="in" filter="fade">
                                      <p:cBhvr>
                                        <p:cTn id="12" dur="1000"/>
                                        <p:tgtEl>
                                          <p:spTgt spid="3">
                                            <p:bg/>
                                          </p:spTgt>
                                        </p:tgtEl>
                                      </p:cBhvr>
                                    </p:animEffect>
                                    <p:anim calcmode="lin" valueType="num">
                                      <p:cBhvr>
                                        <p:cTn id="13" dur="1000" fill="hold"/>
                                        <p:tgtEl>
                                          <p:spTgt spid="3">
                                            <p:bg/>
                                          </p:spTgt>
                                        </p:tgtEl>
                                        <p:attrNameLst>
                                          <p:attrName>ppt_x</p:attrName>
                                        </p:attrNameLst>
                                      </p:cBhvr>
                                      <p:tavLst>
                                        <p:tav tm="0">
                                          <p:val>
                                            <p:strVal val="#ppt_x"/>
                                          </p:val>
                                        </p:tav>
                                        <p:tav tm="100000">
                                          <p:val>
                                            <p:strVal val="#ppt_x"/>
                                          </p:val>
                                        </p:tav>
                                      </p:tavLst>
                                    </p:anim>
                                    <p:anim calcmode="lin" valueType="num">
                                      <p:cBhvr>
                                        <p:cTn id="14" dur="1000" fill="hold"/>
                                        <p:tgtEl>
                                          <p:spTgt spid="3">
                                            <p:bg/>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1000"/>
                                        <p:tgtEl>
                                          <p:spTgt spid="3">
                                            <p:txEl>
                                              <p:pRg st="0" end="0"/>
                                            </p:txEl>
                                          </p:spTgt>
                                        </p:tgtEl>
                                      </p:cBhvr>
                                    </p:animEffect>
                                    <p:anim calcmode="lin" valueType="num">
                                      <p:cBhvr>
                                        <p:cTn id="20"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fade">
                                      <p:cBhvr>
                                        <p:cTn id="26" dur="1000"/>
                                        <p:tgtEl>
                                          <p:spTgt spid="3">
                                            <p:txEl>
                                              <p:pRg st="1" end="1"/>
                                            </p:txEl>
                                          </p:spTgt>
                                        </p:tgtEl>
                                      </p:cBhvr>
                                    </p:animEffect>
                                    <p:anim calcmode="lin" valueType="num">
                                      <p:cBhvr>
                                        <p:cTn id="27"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3" y="609600"/>
            <a:ext cx="10720470" cy="1579808"/>
          </a:xfrm>
        </p:spPr>
        <p:txBody>
          <a:bodyPr>
            <a:normAutofit/>
          </a:bodyPr>
          <a:lstStyle/>
          <a:p>
            <a:r>
              <a:rPr lang="en-US" dirty="0" smtClean="0">
                <a:solidFill>
                  <a:schemeClr val="tx1"/>
                </a:solidFill>
                <a:latin typeface="Times New Roman" pitchFamily="18" charset="0"/>
                <a:cs typeface="Times New Roman" pitchFamily="18" charset="0"/>
              </a:rPr>
              <a:t>1. </a:t>
            </a:r>
            <a:r>
              <a:rPr lang="en-US" dirty="0" err="1" smtClean="0">
                <a:solidFill>
                  <a:schemeClr val="tx1"/>
                </a:solidFill>
                <a:latin typeface="Times New Roman" pitchFamily="18" charset="0"/>
                <a:cs typeface="Times New Roman" pitchFamily="18" charset="0"/>
              </a:rPr>
              <a:t>Môn</a:t>
            </a:r>
            <a:r>
              <a:rPr lang="en-US" dirty="0" smtClean="0">
                <a:solidFill>
                  <a:schemeClr val="tx1"/>
                </a:solidFill>
                <a:latin typeface="Times New Roman" pitchFamily="18" charset="0"/>
                <a:cs typeface="Times New Roman" pitchFamily="18" charset="0"/>
              </a:rPr>
              <a:t> TNXH </a:t>
            </a:r>
            <a:r>
              <a:rPr lang="en-US" dirty="0" err="1" smtClean="0">
                <a:solidFill>
                  <a:schemeClr val="tx1"/>
                </a:solidFill>
                <a:latin typeface="Times New Roman" pitchFamily="18" charset="0"/>
                <a:cs typeface="Times New Roman" pitchFamily="18" charset="0"/>
              </a:rPr>
              <a:t>lớp</a:t>
            </a:r>
            <a:r>
              <a:rPr lang="en-US" dirty="0" smtClean="0">
                <a:solidFill>
                  <a:schemeClr val="tx1"/>
                </a:solidFill>
                <a:latin typeface="Times New Roman" pitchFamily="18" charset="0"/>
                <a:cs typeface="Times New Roman" pitchFamily="18" charset="0"/>
              </a:rPr>
              <a:t> 1: </a:t>
            </a:r>
            <a:r>
              <a:rPr lang="en-US" dirty="0" err="1" smtClean="0">
                <a:solidFill>
                  <a:schemeClr val="tx1"/>
                </a:solidFill>
                <a:latin typeface="Times New Roman" pitchFamily="18" charset="0"/>
                <a:cs typeface="Times New Roman" pitchFamily="18" charset="0"/>
              </a:rPr>
              <a:t>Vận</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dụng</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linh</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hoạt</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tổ</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chức</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các</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hoạt</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động</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trải</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nghiệm</a:t>
            </a:r>
            <a:r>
              <a:rPr lang="en-US" dirty="0" smtClean="0">
                <a:solidFill>
                  <a:schemeClr val="tx1"/>
                </a:solidFill>
                <a:latin typeface="Times New Roman" pitchFamily="18" charset="0"/>
                <a:cs typeface="Times New Roman" pitchFamily="18" charset="0"/>
              </a:rPr>
              <a:t> ở </a:t>
            </a:r>
            <a:r>
              <a:rPr lang="en-US" dirty="0" err="1" smtClean="0">
                <a:solidFill>
                  <a:schemeClr val="tx1"/>
                </a:solidFill>
                <a:latin typeface="Times New Roman" pitchFamily="18" charset="0"/>
                <a:cs typeface="Times New Roman" pitchFamily="18" charset="0"/>
              </a:rPr>
              <a:t>các</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bài</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như</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sau</a:t>
            </a:r>
            <a:r>
              <a:rPr lang="en-US" dirty="0" smtClean="0">
                <a:solidFill>
                  <a:schemeClr val="tx1"/>
                </a:solidFill>
                <a:latin typeface="Times New Roman" pitchFamily="18" charset="0"/>
                <a:cs typeface="Times New Roman" pitchFamily="18" charset="0"/>
              </a:rPr>
              <a:t>:</a:t>
            </a:r>
            <a:endParaRPr lang="en-US"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210059081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p:cNvGraphicFramePr>
          <p:nvPr>
            <p:extLst>
              <p:ext uri="{D42A27DB-BD31-4B8C-83A1-F6EECF244321}">
                <p14:modId xmlns:p14="http://schemas.microsoft.com/office/powerpoint/2010/main" val="526608597"/>
              </p:ext>
            </p:extLst>
          </p:nvPr>
        </p:nvGraphicFramePr>
        <p:xfrm>
          <a:off x="1" y="140677"/>
          <a:ext cx="12016153" cy="1242646"/>
        </p:xfrm>
        <a:graphic>
          <a:graphicData uri="http://schemas.openxmlformats.org/drawingml/2006/table">
            <a:tbl>
              <a:tblPr firstRow="1" firstCol="1" bandRow="1">
                <a:tableStyleId>{5C22544A-7EE6-4342-B048-85BDC9FD1C3A}</a:tableStyleId>
              </a:tblPr>
              <a:tblGrid>
                <a:gridCol w="821618"/>
                <a:gridCol w="2601021"/>
                <a:gridCol w="7114603"/>
                <a:gridCol w="1478911"/>
              </a:tblGrid>
              <a:tr h="1242646">
                <a:tc>
                  <a:txBody>
                    <a:bodyPr/>
                    <a:lstStyle/>
                    <a:p>
                      <a:pPr algn="ctr" fontAlgn="base">
                        <a:lnSpc>
                          <a:spcPct val="150000"/>
                        </a:lnSpc>
                        <a:spcAft>
                          <a:spcPts val="0"/>
                        </a:spcAft>
                      </a:pPr>
                      <a:r>
                        <a:rPr lang="en-US" sz="2400" dirty="0" smtClean="0">
                          <a:effectLst/>
                          <a:latin typeface="Arial" pitchFamily="34" charset="0"/>
                          <a:cs typeface="Arial" pitchFamily="34" charset="0"/>
                        </a:rPr>
                        <a:t>STT</a:t>
                      </a:r>
                      <a:endParaRPr lang="en-US" sz="2400" dirty="0">
                        <a:effectLst/>
                        <a:latin typeface="Arial" pitchFamily="34" charset="0"/>
                        <a:ea typeface="Calibri"/>
                        <a:cs typeface="Arial" pitchFamily="34" charset="0"/>
                      </a:endParaRPr>
                    </a:p>
                  </a:txBody>
                  <a:tcPr marL="68580" marR="68580" marT="0" marB="0"/>
                </a:tc>
                <a:tc>
                  <a:txBody>
                    <a:bodyPr/>
                    <a:lstStyle/>
                    <a:p>
                      <a:pPr algn="ctr" fontAlgn="base">
                        <a:lnSpc>
                          <a:spcPct val="150000"/>
                        </a:lnSpc>
                        <a:spcAft>
                          <a:spcPts val="0"/>
                        </a:spcAft>
                      </a:pPr>
                      <a:r>
                        <a:rPr lang="en-US" sz="2400" dirty="0" err="1">
                          <a:effectLst/>
                          <a:latin typeface="Arial" pitchFamily="34" charset="0"/>
                          <a:cs typeface="Arial" pitchFamily="34" charset="0"/>
                        </a:rPr>
                        <a:t>Bài</a:t>
                      </a:r>
                      <a:r>
                        <a:rPr lang="en-US" sz="2400" dirty="0">
                          <a:effectLst/>
                          <a:latin typeface="Arial" pitchFamily="34" charset="0"/>
                          <a:cs typeface="Arial" pitchFamily="34" charset="0"/>
                        </a:rPr>
                        <a:t> (</a:t>
                      </a:r>
                      <a:r>
                        <a:rPr lang="en-US" sz="2400" dirty="0" err="1">
                          <a:effectLst/>
                          <a:latin typeface="Arial" pitchFamily="34" charset="0"/>
                          <a:cs typeface="Arial" pitchFamily="34" charset="0"/>
                        </a:rPr>
                        <a:t>trang</a:t>
                      </a:r>
                      <a:r>
                        <a:rPr lang="en-US" sz="2400" dirty="0">
                          <a:effectLst/>
                          <a:latin typeface="Arial" pitchFamily="34" charset="0"/>
                          <a:cs typeface="Arial" pitchFamily="34" charset="0"/>
                        </a:rPr>
                        <a:t>)</a:t>
                      </a:r>
                      <a:endParaRPr lang="en-US" sz="2400" dirty="0">
                        <a:effectLst/>
                        <a:latin typeface="Arial" pitchFamily="34" charset="0"/>
                        <a:ea typeface="Calibri"/>
                        <a:cs typeface="Arial" pitchFamily="34" charset="0"/>
                      </a:endParaRPr>
                    </a:p>
                  </a:txBody>
                  <a:tcPr marL="68580" marR="68580" marT="0" marB="0"/>
                </a:tc>
                <a:tc>
                  <a:txBody>
                    <a:bodyPr/>
                    <a:lstStyle/>
                    <a:p>
                      <a:pPr algn="ctr" fontAlgn="base">
                        <a:lnSpc>
                          <a:spcPct val="150000"/>
                        </a:lnSpc>
                        <a:spcAft>
                          <a:spcPts val="0"/>
                        </a:spcAft>
                      </a:pPr>
                      <a:r>
                        <a:rPr lang="en-US" sz="2400" dirty="0" err="1">
                          <a:effectLst/>
                          <a:latin typeface="Arial" pitchFamily="34" charset="0"/>
                          <a:cs typeface="Arial" pitchFamily="34" charset="0"/>
                        </a:rPr>
                        <a:t>Nội</a:t>
                      </a:r>
                      <a:r>
                        <a:rPr lang="en-US" sz="2400" dirty="0">
                          <a:effectLst/>
                          <a:latin typeface="Arial" pitchFamily="34" charset="0"/>
                          <a:cs typeface="Arial" pitchFamily="34" charset="0"/>
                        </a:rPr>
                        <a:t> dung (</a:t>
                      </a:r>
                      <a:r>
                        <a:rPr lang="en-US" sz="2400" dirty="0" err="1">
                          <a:effectLst/>
                          <a:latin typeface="Arial" pitchFamily="34" charset="0"/>
                          <a:cs typeface="Arial" pitchFamily="34" charset="0"/>
                        </a:rPr>
                        <a:t>hoạt</a:t>
                      </a:r>
                      <a:r>
                        <a:rPr lang="en-US" sz="2400" dirty="0">
                          <a:effectLst/>
                          <a:latin typeface="Arial" pitchFamily="34" charset="0"/>
                          <a:cs typeface="Arial" pitchFamily="34" charset="0"/>
                        </a:rPr>
                        <a:t> </a:t>
                      </a:r>
                      <a:r>
                        <a:rPr lang="en-US" sz="2400" dirty="0" err="1">
                          <a:effectLst/>
                          <a:latin typeface="Arial" pitchFamily="34" charset="0"/>
                          <a:cs typeface="Arial" pitchFamily="34" charset="0"/>
                        </a:rPr>
                        <a:t>động</a:t>
                      </a:r>
                      <a:r>
                        <a:rPr lang="en-US" sz="2400" dirty="0">
                          <a:effectLst/>
                          <a:latin typeface="Arial" pitchFamily="34" charset="0"/>
                          <a:cs typeface="Arial" pitchFamily="34" charset="0"/>
                        </a:rPr>
                        <a:t>) </a:t>
                      </a:r>
                      <a:r>
                        <a:rPr lang="en-US" sz="2400" dirty="0" err="1">
                          <a:effectLst/>
                          <a:latin typeface="Arial" pitchFamily="34" charset="0"/>
                          <a:cs typeface="Arial" pitchFamily="34" charset="0"/>
                        </a:rPr>
                        <a:t>áp</a:t>
                      </a:r>
                      <a:r>
                        <a:rPr lang="en-US" sz="2400" dirty="0">
                          <a:effectLst/>
                          <a:latin typeface="Arial" pitchFamily="34" charset="0"/>
                          <a:cs typeface="Arial" pitchFamily="34" charset="0"/>
                        </a:rPr>
                        <a:t> </a:t>
                      </a:r>
                      <a:r>
                        <a:rPr lang="en-US" sz="2400" dirty="0" err="1">
                          <a:effectLst/>
                          <a:latin typeface="Arial" pitchFamily="34" charset="0"/>
                          <a:cs typeface="Arial" pitchFamily="34" charset="0"/>
                        </a:rPr>
                        <a:t>dụng</a:t>
                      </a:r>
                      <a:r>
                        <a:rPr lang="en-US" sz="2400" dirty="0">
                          <a:effectLst/>
                          <a:latin typeface="Arial" pitchFamily="34" charset="0"/>
                          <a:cs typeface="Arial" pitchFamily="34" charset="0"/>
                        </a:rPr>
                        <a:t> </a:t>
                      </a:r>
                      <a:r>
                        <a:rPr lang="en-US" sz="2400" dirty="0" err="1">
                          <a:effectLst/>
                          <a:latin typeface="Arial" pitchFamily="34" charset="0"/>
                          <a:cs typeface="Arial" pitchFamily="34" charset="0"/>
                        </a:rPr>
                        <a:t>dạy</a:t>
                      </a:r>
                      <a:r>
                        <a:rPr lang="en-US" sz="2400" dirty="0">
                          <a:effectLst/>
                          <a:latin typeface="Arial" pitchFamily="34" charset="0"/>
                          <a:cs typeface="Arial" pitchFamily="34" charset="0"/>
                        </a:rPr>
                        <a:t> </a:t>
                      </a:r>
                    </a:p>
                    <a:p>
                      <a:pPr algn="ctr" fontAlgn="base">
                        <a:lnSpc>
                          <a:spcPct val="150000"/>
                        </a:lnSpc>
                        <a:spcAft>
                          <a:spcPts val="0"/>
                        </a:spcAft>
                      </a:pPr>
                      <a:r>
                        <a:rPr lang="en-US" sz="2400" dirty="0" err="1">
                          <a:effectLst/>
                          <a:latin typeface="Arial" pitchFamily="34" charset="0"/>
                          <a:cs typeface="Arial" pitchFamily="34" charset="0"/>
                        </a:rPr>
                        <a:t>trải</a:t>
                      </a:r>
                      <a:r>
                        <a:rPr lang="en-US" sz="2400" dirty="0">
                          <a:effectLst/>
                          <a:latin typeface="Arial" pitchFamily="34" charset="0"/>
                          <a:cs typeface="Arial" pitchFamily="34" charset="0"/>
                        </a:rPr>
                        <a:t> </a:t>
                      </a:r>
                      <a:r>
                        <a:rPr lang="en-US" sz="2400" dirty="0" err="1">
                          <a:effectLst/>
                          <a:latin typeface="Arial" pitchFamily="34" charset="0"/>
                          <a:cs typeface="Arial" pitchFamily="34" charset="0"/>
                        </a:rPr>
                        <a:t>nghiệm</a:t>
                      </a:r>
                      <a:endParaRPr lang="en-US" sz="2400" dirty="0">
                        <a:effectLst/>
                        <a:latin typeface="Arial" pitchFamily="34" charset="0"/>
                        <a:ea typeface="Calibri"/>
                        <a:cs typeface="Arial" pitchFamily="34" charset="0"/>
                      </a:endParaRPr>
                    </a:p>
                  </a:txBody>
                  <a:tcPr marL="68580" marR="68580" marT="0" marB="0"/>
                </a:tc>
                <a:tc>
                  <a:txBody>
                    <a:bodyPr/>
                    <a:lstStyle/>
                    <a:p>
                      <a:pPr algn="ctr" fontAlgn="base">
                        <a:lnSpc>
                          <a:spcPct val="150000"/>
                        </a:lnSpc>
                        <a:spcAft>
                          <a:spcPts val="0"/>
                        </a:spcAft>
                      </a:pPr>
                      <a:r>
                        <a:rPr lang="en-US" sz="2400" dirty="0" err="1">
                          <a:effectLst/>
                          <a:latin typeface="Arial" pitchFamily="34" charset="0"/>
                          <a:cs typeface="Arial" pitchFamily="34" charset="0"/>
                        </a:rPr>
                        <a:t>Ghi</a:t>
                      </a:r>
                      <a:r>
                        <a:rPr lang="en-US" sz="2400" dirty="0">
                          <a:effectLst/>
                          <a:latin typeface="Arial" pitchFamily="34" charset="0"/>
                          <a:cs typeface="Arial" pitchFamily="34" charset="0"/>
                        </a:rPr>
                        <a:t> </a:t>
                      </a:r>
                      <a:r>
                        <a:rPr lang="en-US" sz="2400" dirty="0" err="1">
                          <a:effectLst/>
                          <a:latin typeface="Arial" pitchFamily="34" charset="0"/>
                          <a:cs typeface="Arial" pitchFamily="34" charset="0"/>
                        </a:rPr>
                        <a:t>chú</a:t>
                      </a:r>
                      <a:endParaRPr lang="en-US" sz="2400" dirty="0">
                        <a:effectLst/>
                        <a:latin typeface="Arial" pitchFamily="34" charset="0"/>
                        <a:ea typeface="Calibri"/>
                        <a:cs typeface="Arial" pitchFamily="34" charset="0"/>
                      </a:endParaRPr>
                    </a:p>
                  </a:txBody>
                  <a:tcPr marL="68580" marR="68580" marT="0" marB="0"/>
                </a:tc>
              </a:tr>
            </a:tbl>
          </a:graphicData>
        </a:graphic>
      </p:graphicFrame>
      <p:pic>
        <p:nvPicPr>
          <p:cNvPr id="5" name="Content Placeholder 3"/>
          <p:cNvPicPr>
            <a:picLocks noGrp="1" noChangeAspect="1"/>
          </p:cNvPicPr>
          <p:nvPr>
            <p:ph idx="1"/>
          </p:nvPr>
        </p:nvPicPr>
        <p:blipFill>
          <a:blip r:embed="rId2"/>
          <a:stretch>
            <a:fillRect/>
          </a:stretch>
        </p:blipFill>
        <p:spPr>
          <a:xfrm>
            <a:off x="0" y="1328863"/>
            <a:ext cx="12192000" cy="2843066"/>
          </a:xfrm>
          <a:prstGeom prst="rect">
            <a:avLst/>
          </a:prstGeom>
          <a:solidFill>
            <a:srgbClr val="0099FF"/>
          </a:solidFill>
        </p:spPr>
      </p:pic>
    </p:spTree>
    <p:extLst>
      <p:ext uri="{BB962C8B-B14F-4D97-AF65-F5344CB8AC3E}">
        <p14:creationId xmlns:p14="http://schemas.microsoft.com/office/powerpoint/2010/main" val="3237049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800573712"/>
              </p:ext>
            </p:extLst>
          </p:nvPr>
        </p:nvGraphicFramePr>
        <p:xfrm>
          <a:off x="2" y="-1"/>
          <a:ext cx="12191999" cy="2137509"/>
        </p:xfrm>
        <a:graphic>
          <a:graphicData uri="http://schemas.openxmlformats.org/drawingml/2006/table">
            <a:tbl>
              <a:tblPr firstRow="1" firstCol="1" bandRow="1">
                <a:tableStyleId>{5C22544A-7EE6-4342-B048-85BDC9FD1C3A}</a:tableStyleId>
              </a:tblPr>
              <a:tblGrid>
                <a:gridCol w="833641"/>
                <a:gridCol w="2947049"/>
                <a:gridCol w="6967383"/>
                <a:gridCol w="1443926"/>
              </a:tblGrid>
              <a:tr h="2137509">
                <a:tc>
                  <a:txBody>
                    <a:bodyPr/>
                    <a:lstStyle/>
                    <a:p>
                      <a:pPr algn="ctr" fontAlgn="base">
                        <a:lnSpc>
                          <a:spcPct val="150000"/>
                        </a:lnSpc>
                        <a:spcAft>
                          <a:spcPts val="0"/>
                        </a:spcAft>
                      </a:pPr>
                      <a:r>
                        <a:rPr lang="en-US" sz="2800" dirty="0" smtClean="0">
                          <a:effectLst/>
                          <a:latin typeface="Times New Roman" pitchFamily="18" charset="0"/>
                          <a:cs typeface="Times New Roman" pitchFamily="18" charset="0"/>
                        </a:rPr>
                        <a:t>STT</a:t>
                      </a:r>
                      <a:endParaRPr lang="en-US" sz="2800" dirty="0">
                        <a:effectLst/>
                        <a:latin typeface="Times New Roman" pitchFamily="18" charset="0"/>
                        <a:ea typeface="Calibri"/>
                        <a:cs typeface="Times New Roman" pitchFamily="18" charset="0"/>
                      </a:endParaRPr>
                    </a:p>
                  </a:txBody>
                  <a:tcPr marL="68580" marR="68580" marT="0" marB="0"/>
                </a:tc>
                <a:tc>
                  <a:txBody>
                    <a:bodyPr/>
                    <a:lstStyle/>
                    <a:p>
                      <a:pPr algn="ctr" fontAlgn="base">
                        <a:lnSpc>
                          <a:spcPct val="150000"/>
                        </a:lnSpc>
                        <a:spcAft>
                          <a:spcPts val="0"/>
                        </a:spcAft>
                      </a:pPr>
                      <a:r>
                        <a:rPr lang="en-US" sz="2800" dirty="0" err="1">
                          <a:effectLst/>
                          <a:latin typeface="Times New Roman" pitchFamily="18" charset="0"/>
                          <a:cs typeface="Times New Roman" pitchFamily="18" charset="0"/>
                        </a:rPr>
                        <a:t>Bài</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trang</a:t>
                      </a:r>
                      <a:r>
                        <a:rPr lang="en-US" sz="2800" dirty="0">
                          <a:effectLst/>
                          <a:latin typeface="Times New Roman" pitchFamily="18" charset="0"/>
                          <a:cs typeface="Times New Roman" pitchFamily="18" charset="0"/>
                        </a:rPr>
                        <a:t>)</a:t>
                      </a:r>
                      <a:endParaRPr lang="en-US" sz="2800" dirty="0">
                        <a:effectLst/>
                        <a:latin typeface="Times New Roman" pitchFamily="18" charset="0"/>
                        <a:ea typeface="Calibri"/>
                        <a:cs typeface="Times New Roman" pitchFamily="18" charset="0"/>
                      </a:endParaRPr>
                    </a:p>
                  </a:txBody>
                  <a:tcPr marL="68580" marR="68580" marT="0" marB="0"/>
                </a:tc>
                <a:tc>
                  <a:txBody>
                    <a:bodyPr/>
                    <a:lstStyle/>
                    <a:p>
                      <a:pPr algn="ctr" fontAlgn="base">
                        <a:lnSpc>
                          <a:spcPct val="150000"/>
                        </a:lnSpc>
                        <a:spcAft>
                          <a:spcPts val="0"/>
                        </a:spcAft>
                      </a:pPr>
                      <a:r>
                        <a:rPr lang="en-US" sz="2800" dirty="0" err="1">
                          <a:effectLst/>
                          <a:latin typeface="Times New Roman" pitchFamily="18" charset="0"/>
                          <a:cs typeface="Times New Roman" pitchFamily="18" charset="0"/>
                        </a:rPr>
                        <a:t>Nội</a:t>
                      </a:r>
                      <a:r>
                        <a:rPr lang="en-US" sz="2800" dirty="0">
                          <a:effectLst/>
                          <a:latin typeface="Times New Roman" pitchFamily="18" charset="0"/>
                          <a:cs typeface="Times New Roman" pitchFamily="18" charset="0"/>
                        </a:rPr>
                        <a:t> dung (</a:t>
                      </a:r>
                      <a:r>
                        <a:rPr lang="en-US" sz="2800" dirty="0" err="1">
                          <a:effectLst/>
                          <a:latin typeface="Times New Roman" pitchFamily="18" charset="0"/>
                          <a:cs typeface="Times New Roman" pitchFamily="18" charset="0"/>
                        </a:rPr>
                        <a:t>hoạt</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động</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áp</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dụng</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dạy</a:t>
                      </a:r>
                      <a:r>
                        <a:rPr lang="en-US" sz="2800" dirty="0">
                          <a:effectLst/>
                          <a:latin typeface="Times New Roman" pitchFamily="18" charset="0"/>
                          <a:cs typeface="Times New Roman" pitchFamily="18" charset="0"/>
                        </a:rPr>
                        <a:t> </a:t>
                      </a:r>
                    </a:p>
                    <a:p>
                      <a:pPr algn="ctr" fontAlgn="base">
                        <a:lnSpc>
                          <a:spcPct val="150000"/>
                        </a:lnSpc>
                        <a:spcAft>
                          <a:spcPts val="0"/>
                        </a:spcAft>
                      </a:pPr>
                      <a:r>
                        <a:rPr lang="en-US" sz="2800" dirty="0" err="1">
                          <a:effectLst/>
                          <a:latin typeface="Times New Roman" pitchFamily="18" charset="0"/>
                          <a:cs typeface="Times New Roman" pitchFamily="18" charset="0"/>
                        </a:rPr>
                        <a:t>trải</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nghiệm</a:t>
                      </a:r>
                      <a:endParaRPr lang="en-US" sz="2800" dirty="0">
                        <a:effectLst/>
                        <a:latin typeface="Times New Roman" pitchFamily="18" charset="0"/>
                        <a:ea typeface="Calibri"/>
                        <a:cs typeface="Times New Roman" pitchFamily="18" charset="0"/>
                      </a:endParaRPr>
                    </a:p>
                  </a:txBody>
                  <a:tcPr marL="68580" marR="68580" marT="0" marB="0"/>
                </a:tc>
                <a:tc>
                  <a:txBody>
                    <a:bodyPr/>
                    <a:lstStyle/>
                    <a:p>
                      <a:pPr algn="ctr" fontAlgn="base">
                        <a:lnSpc>
                          <a:spcPct val="150000"/>
                        </a:lnSpc>
                        <a:spcAft>
                          <a:spcPts val="0"/>
                        </a:spcAft>
                      </a:pPr>
                      <a:r>
                        <a:rPr lang="en-US" sz="2800" dirty="0" err="1">
                          <a:effectLst/>
                          <a:latin typeface="Times New Roman" pitchFamily="18" charset="0"/>
                          <a:cs typeface="Times New Roman" pitchFamily="18" charset="0"/>
                        </a:rPr>
                        <a:t>Ghi</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chú</a:t>
                      </a:r>
                      <a:endParaRPr lang="en-US" sz="2800" dirty="0">
                        <a:effectLst/>
                        <a:latin typeface="Times New Roman" pitchFamily="18" charset="0"/>
                        <a:ea typeface="Calibri"/>
                        <a:cs typeface="Times New Roman" pitchFamily="18" charset="0"/>
                      </a:endParaRPr>
                    </a:p>
                  </a:txBody>
                  <a:tcPr marL="68580" marR="68580" marT="0" marB="0"/>
                </a:tc>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2939011056"/>
              </p:ext>
            </p:extLst>
          </p:nvPr>
        </p:nvGraphicFramePr>
        <p:xfrm>
          <a:off x="0" y="2121875"/>
          <a:ext cx="12191998" cy="3206263"/>
        </p:xfrm>
        <a:graphic>
          <a:graphicData uri="http://schemas.openxmlformats.org/drawingml/2006/table">
            <a:tbl>
              <a:tblPr firstRow="1" firstCol="1" bandRow="1">
                <a:tableStyleId>{5C22544A-7EE6-4342-B048-85BDC9FD1C3A}</a:tableStyleId>
              </a:tblPr>
              <a:tblGrid>
                <a:gridCol w="819630"/>
                <a:gridCol w="2996232"/>
                <a:gridCol w="6932209"/>
                <a:gridCol w="1443927"/>
              </a:tblGrid>
              <a:tr h="3206263">
                <a:tc>
                  <a:txBody>
                    <a:bodyPr/>
                    <a:lstStyle/>
                    <a:p>
                      <a:pPr algn="just" fontAlgn="base">
                        <a:lnSpc>
                          <a:spcPct val="150000"/>
                        </a:lnSpc>
                        <a:spcAft>
                          <a:spcPts val="0"/>
                        </a:spcAft>
                      </a:pPr>
                      <a:r>
                        <a:rPr lang="fr-FR" sz="3200" dirty="0">
                          <a:effectLst/>
                        </a:rPr>
                        <a:t>3</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99FF"/>
                    </a:solidFill>
                  </a:tcPr>
                </a:tc>
                <a:tc>
                  <a:txBody>
                    <a:bodyPr/>
                    <a:lstStyle/>
                    <a:p>
                      <a:pPr algn="just" fontAlgn="base">
                        <a:lnSpc>
                          <a:spcPct val="150000"/>
                        </a:lnSpc>
                        <a:spcAft>
                          <a:spcPts val="0"/>
                        </a:spcAft>
                      </a:pPr>
                      <a:r>
                        <a:rPr lang="fr-FR" sz="3200" dirty="0" err="1">
                          <a:effectLst/>
                          <a:latin typeface="Times New Roman" pitchFamily="18" charset="0"/>
                          <a:cs typeface="Times New Roman" pitchFamily="18" charset="0"/>
                        </a:rPr>
                        <a:t>Bài</a:t>
                      </a:r>
                      <a:r>
                        <a:rPr lang="fr-FR" sz="3200" dirty="0">
                          <a:effectLst/>
                          <a:latin typeface="Times New Roman" pitchFamily="18" charset="0"/>
                          <a:cs typeface="Times New Roman" pitchFamily="18" charset="0"/>
                        </a:rPr>
                        <a:t> </a:t>
                      </a:r>
                      <a:r>
                        <a:rPr lang="fr-FR" sz="3200" dirty="0" smtClean="0">
                          <a:effectLst/>
                          <a:latin typeface="Times New Roman" pitchFamily="18" charset="0"/>
                          <a:cs typeface="Times New Roman" pitchFamily="18" charset="0"/>
                        </a:rPr>
                        <a:t>7: </a:t>
                      </a:r>
                      <a:r>
                        <a:rPr lang="fr-FR" sz="3200" dirty="0" err="1">
                          <a:effectLst/>
                          <a:latin typeface="Times New Roman" pitchFamily="18" charset="0"/>
                          <a:cs typeface="Times New Roman" pitchFamily="18" charset="0"/>
                        </a:rPr>
                        <a:t>Thực</a:t>
                      </a:r>
                      <a:r>
                        <a:rPr lang="fr-FR" sz="3200" dirty="0">
                          <a:effectLst/>
                          <a:latin typeface="Times New Roman" pitchFamily="18" charset="0"/>
                          <a:cs typeface="Times New Roman" pitchFamily="18" charset="0"/>
                        </a:rPr>
                        <a:t> </a:t>
                      </a:r>
                      <a:r>
                        <a:rPr lang="fr-FR" sz="3200" dirty="0" err="1">
                          <a:effectLst/>
                          <a:latin typeface="Times New Roman" pitchFamily="18" charset="0"/>
                          <a:cs typeface="Times New Roman" pitchFamily="18" charset="0"/>
                        </a:rPr>
                        <a:t>hành</a:t>
                      </a:r>
                      <a:r>
                        <a:rPr lang="fr-FR" sz="3200" dirty="0">
                          <a:effectLst/>
                          <a:latin typeface="Times New Roman" pitchFamily="18" charset="0"/>
                          <a:cs typeface="Times New Roman" pitchFamily="18" charset="0"/>
                        </a:rPr>
                        <a:t> </a:t>
                      </a:r>
                      <a:r>
                        <a:rPr lang="fr-FR" sz="3200" dirty="0" err="1">
                          <a:effectLst/>
                          <a:latin typeface="Times New Roman" pitchFamily="18" charset="0"/>
                          <a:cs typeface="Times New Roman" pitchFamily="18" charset="0"/>
                        </a:rPr>
                        <a:t>đánh</a:t>
                      </a:r>
                      <a:r>
                        <a:rPr lang="fr-FR" sz="3200" dirty="0">
                          <a:effectLst/>
                          <a:latin typeface="Times New Roman" pitchFamily="18" charset="0"/>
                          <a:cs typeface="Times New Roman" pitchFamily="18" charset="0"/>
                        </a:rPr>
                        <a:t> </a:t>
                      </a:r>
                      <a:r>
                        <a:rPr lang="fr-FR" sz="3200" dirty="0" err="1">
                          <a:effectLst/>
                          <a:latin typeface="Times New Roman" pitchFamily="18" charset="0"/>
                          <a:cs typeface="Times New Roman" pitchFamily="18" charset="0"/>
                        </a:rPr>
                        <a:t>răng</a:t>
                      </a:r>
                      <a:r>
                        <a:rPr lang="fr-FR" sz="3200" dirty="0">
                          <a:effectLst/>
                          <a:latin typeface="Times New Roman" pitchFamily="18" charset="0"/>
                          <a:cs typeface="Times New Roman" pitchFamily="18" charset="0"/>
                        </a:rPr>
                        <a:t> </a:t>
                      </a:r>
                      <a:r>
                        <a:rPr lang="fr-FR" sz="3200" dirty="0" err="1">
                          <a:effectLst/>
                          <a:latin typeface="Times New Roman" pitchFamily="18" charset="0"/>
                          <a:cs typeface="Times New Roman" pitchFamily="18" charset="0"/>
                        </a:rPr>
                        <a:t>và</a:t>
                      </a:r>
                      <a:r>
                        <a:rPr lang="fr-FR" sz="3200" dirty="0">
                          <a:effectLst/>
                          <a:latin typeface="Times New Roman" pitchFamily="18" charset="0"/>
                          <a:cs typeface="Times New Roman" pitchFamily="18" charset="0"/>
                        </a:rPr>
                        <a:t> </a:t>
                      </a:r>
                      <a:r>
                        <a:rPr lang="fr-FR" sz="3200" dirty="0" err="1">
                          <a:effectLst/>
                          <a:latin typeface="Times New Roman" pitchFamily="18" charset="0"/>
                          <a:cs typeface="Times New Roman" pitchFamily="18" charset="0"/>
                        </a:rPr>
                        <a:t>rửa</a:t>
                      </a:r>
                      <a:r>
                        <a:rPr lang="fr-FR" sz="3200" dirty="0">
                          <a:effectLst/>
                          <a:latin typeface="Times New Roman" pitchFamily="18" charset="0"/>
                          <a:cs typeface="Times New Roman" pitchFamily="18" charset="0"/>
                        </a:rPr>
                        <a:t> </a:t>
                      </a:r>
                      <a:r>
                        <a:rPr lang="fr-FR" sz="3200" dirty="0" err="1">
                          <a:effectLst/>
                          <a:latin typeface="Times New Roman" pitchFamily="18" charset="0"/>
                          <a:cs typeface="Times New Roman" pitchFamily="18" charset="0"/>
                        </a:rPr>
                        <a:t>mặt</a:t>
                      </a:r>
                      <a:r>
                        <a:rPr lang="fr-FR" sz="3200" dirty="0">
                          <a:effectLst/>
                          <a:latin typeface="Times New Roman" pitchFamily="18" charset="0"/>
                          <a:cs typeface="Times New Roman" pitchFamily="18" charset="0"/>
                        </a:rPr>
                        <a:t> (</a:t>
                      </a:r>
                      <a:r>
                        <a:rPr lang="fr-FR" sz="3200" dirty="0" err="1">
                          <a:effectLst/>
                          <a:latin typeface="Times New Roman" pitchFamily="18" charset="0"/>
                          <a:cs typeface="Times New Roman" pitchFamily="18" charset="0"/>
                        </a:rPr>
                        <a:t>trang</a:t>
                      </a:r>
                      <a:r>
                        <a:rPr lang="fr-FR" sz="3200" dirty="0">
                          <a:effectLst/>
                          <a:latin typeface="Times New Roman" pitchFamily="18" charset="0"/>
                          <a:cs typeface="Times New Roman" pitchFamily="18" charset="0"/>
                        </a:rPr>
                        <a:t> 16, 17)</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99FF"/>
                    </a:solidFill>
                  </a:tcPr>
                </a:tc>
                <a:tc>
                  <a:txBody>
                    <a:bodyPr/>
                    <a:lstStyle/>
                    <a:p>
                      <a:pPr algn="just" fontAlgn="base">
                        <a:lnSpc>
                          <a:spcPct val="150000"/>
                        </a:lnSpc>
                        <a:spcAft>
                          <a:spcPts val="0"/>
                        </a:spcAft>
                      </a:pPr>
                      <a:r>
                        <a:rPr lang="fr-FR" sz="3200" dirty="0">
                          <a:effectLst/>
                          <a:latin typeface="Times New Roman" pitchFamily="18" charset="0"/>
                          <a:cs typeface="Times New Roman" pitchFamily="18" charset="0"/>
                        </a:rPr>
                        <a:t>- HS </a:t>
                      </a:r>
                      <a:r>
                        <a:rPr lang="fr-FR" sz="3200" dirty="0" err="1">
                          <a:effectLst/>
                          <a:latin typeface="Times New Roman" pitchFamily="18" charset="0"/>
                          <a:cs typeface="Times New Roman" pitchFamily="18" charset="0"/>
                        </a:rPr>
                        <a:t>trải</a:t>
                      </a:r>
                      <a:r>
                        <a:rPr lang="fr-FR" sz="3200" dirty="0">
                          <a:effectLst/>
                          <a:latin typeface="Times New Roman" pitchFamily="18" charset="0"/>
                          <a:cs typeface="Times New Roman" pitchFamily="18" charset="0"/>
                        </a:rPr>
                        <a:t> </a:t>
                      </a:r>
                      <a:r>
                        <a:rPr lang="fr-FR" sz="3200" dirty="0" err="1" smtClean="0">
                          <a:effectLst/>
                          <a:latin typeface="Times New Roman" pitchFamily="18" charset="0"/>
                          <a:cs typeface="Times New Roman" pitchFamily="18" charset="0"/>
                        </a:rPr>
                        <a:t>nghiệm</a:t>
                      </a:r>
                      <a:r>
                        <a:rPr lang="fr-FR" sz="3200" dirty="0" smtClean="0">
                          <a:effectLst/>
                          <a:latin typeface="Times New Roman" pitchFamily="18" charset="0"/>
                          <a:cs typeface="Times New Roman" pitchFamily="18" charset="0"/>
                        </a:rPr>
                        <a:t> </a:t>
                      </a:r>
                      <a:r>
                        <a:rPr lang="fr-FR" sz="3200" dirty="0">
                          <a:effectLst/>
                          <a:latin typeface="Times New Roman" pitchFamily="18" charset="0"/>
                          <a:cs typeface="Times New Roman" pitchFamily="18" charset="0"/>
                        </a:rPr>
                        <a:t>2 </a:t>
                      </a:r>
                      <a:r>
                        <a:rPr lang="fr-FR" sz="3200" dirty="0" err="1">
                          <a:effectLst/>
                          <a:latin typeface="Times New Roman" pitchFamily="18" charset="0"/>
                          <a:cs typeface="Times New Roman" pitchFamily="18" charset="0"/>
                        </a:rPr>
                        <a:t>hoạt</a:t>
                      </a:r>
                      <a:r>
                        <a:rPr lang="fr-FR" sz="3200" dirty="0">
                          <a:effectLst/>
                          <a:latin typeface="Times New Roman" pitchFamily="18" charset="0"/>
                          <a:cs typeface="Times New Roman" pitchFamily="18" charset="0"/>
                        </a:rPr>
                        <a:t> </a:t>
                      </a:r>
                      <a:r>
                        <a:rPr lang="fr-FR" sz="3200" dirty="0" err="1" smtClean="0">
                          <a:effectLst/>
                          <a:latin typeface="Times New Roman" pitchFamily="18" charset="0"/>
                          <a:cs typeface="Times New Roman" pitchFamily="18" charset="0"/>
                        </a:rPr>
                        <a:t>động</a:t>
                      </a:r>
                      <a:r>
                        <a:rPr lang="fr-FR" sz="3200" dirty="0" smtClean="0">
                          <a:effectLst/>
                          <a:latin typeface="Times New Roman" pitchFamily="18" charset="0"/>
                          <a:cs typeface="Times New Roman" pitchFamily="18" charset="0"/>
                        </a:rPr>
                        <a:t>: </a:t>
                      </a:r>
                      <a:r>
                        <a:rPr lang="fr-FR" sz="3200" dirty="0" err="1">
                          <a:effectLst/>
                          <a:latin typeface="Times New Roman" pitchFamily="18" charset="0"/>
                          <a:cs typeface="Times New Roman" pitchFamily="18" charset="0"/>
                        </a:rPr>
                        <a:t>Thực</a:t>
                      </a:r>
                      <a:r>
                        <a:rPr lang="fr-FR" sz="3200" dirty="0">
                          <a:effectLst/>
                          <a:latin typeface="Times New Roman" pitchFamily="18" charset="0"/>
                          <a:cs typeface="Times New Roman" pitchFamily="18" charset="0"/>
                        </a:rPr>
                        <a:t> </a:t>
                      </a:r>
                      <a:r>
                        <a:rPr lang="fr-FR" sz="3200" dirty="0" err="1">
                          <a:effectLst/>
                          <a:latin typeface="Times New Roman" pitchFamily="18" charset="0"/>
                          <a:cs typeface="Times New Roman" pitchFamily="18" charset="0"/>
                        </a:rPr>
                        <a:t>hành</a:t>
                      </a:r>
                      <a:r>
                        <a:rPr lang="fr-FR" sz="3200" dirty="0">
                          <a:effectLst/>
                          <a:latin typeface="Times New Roman" pitchFamily="18" charset="0"/>
                          <a:cs typeface="Times New Roman" pitchFamily="18" charset="0"/>
                        </a:rPr>
                        <a:t> </a:t>
                      </a:r>
                      <a:r>
                        <a:rPr lang="fr-FR" sz="3200" dirty="0" err="1">
                          <a:effectLst/>
                          <a:latin typeface="Times New Roman" pitchFamily="18" charset="0"/>
                          <a:cs typeface="Times New Roman" pitchFamily="18" charset="0"/>
                        </a:rPr>
                        <a:t>đánh</a:t>
                      </a:r>
                      <a:r>
                        <a:rPr lang="fr-FR" sz="3200" dirty="0">
                          <a:effectLst/>
                          <a:latin typeface="Times New Roman" pitchFamily="18" charset="0"/>
                          <a:cs typeface="Times New Roman" pitchFamily="18" charset="0"/>
                        </a:rPr>
                        <a:t> </a:t>
                      </a:r>
                      <a:r>
                        <a:rPr lang="fr-FR" sz="3200" dirty="0" err="1">
                          <a:effectLst/>
                          <a:latin typeface="Times New Roman" pitchFamily="18" charset="0"/>
                          <a:cs typeface="Times New Roman" pitchFamily="18" charset="0"/>
                        </a:rPr>
                        <a:t>răng</a:t>
                      </a:r>
                      <a:r>
                        <a:rPr lang="fr-FR" sz="3200" dirty="0">
                          <a:effectLst/>
                          <a:latin typeface="Times New Roman" pitchFamily="18" charset="0"/>
                          <a:cs typeface="Times New Roman" pitchFamily="18" charset="0"/>
                        </a:rPr>
                        <a:t>, </a:t>
                      </a:r>
                      <a:r>
                        <a:rPr lang="fr-FR" sz="3200" dirty="0" err="1">
                          <a:effectLst/>
                          <a:latin typeface="Times New Roman" pitchFamily="18" charset="0"/>
                          <a:cs typeface="Times New Roman" pitchFamily="18" charset="0"/>
                        </a:rPr>
                        <a:t>rửa</a:t>
                      </a:r>
                      <a:r>
                        <a:rPr lang="fr-FR" sz="3200" dirty="0">
                          <a:effectLst/>
                          <a:latin typeface="Times New Roman" pitchFamily="18" charset="0"/>
                          <a:cs typeface="Times New Roman" pitchFamily="18" charset="0"/>
                        </a:rPr>
                        <a:t> </a:t>
                      </a:r>
                      <a:r>
                        <a:rPr lang="fr-FR" sz="3200" dirty="0" err="1" smtClean="0">
                          <a:effectLst/>
                          <a:latin typeface="Times New Roman" pitchFamily="18" charset="0"/>
                          <a:cs typeface="Times New Roman" pitchFamily="18" charset="0"/>
                        </a:rPr>
                        <a:t>mặt</a:t>
                      </a:r>
                      <a:r>
                        <a:rPr lang="fr-FR" sz="3200" dirty="0" smtClean="0">
                          <a:effectLst/>
                          <a:latin typeface="Times New Roman" pitchFamily="18" charset="0"/>
                          <a:cs typeface="Times New Roman"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99FF"/>
                    </a:solidFill>
                  </a:tcPr>
                </a:tc>
                <a:tc>
                  <a:txBody>
                    <a:bodyPr/>
                    <a:lstStyle/>
                    <a:p>
                      <a:pPr algn="just" fontAlgn="base">
                        <a:lnSpc>
                          <a:spcPct val="150000"/>
                        </a:lnSpc>
                        <a:spcAft>
                          <a:spcPts val="0"/>
                        </a:spcAft>
                      </a:pPr>
                      <a:r>
                        <a:rPr lang="fr-FR" sz="3200">
                          <a:effectLst/>
                        </a:rPr>
                        <a:t> </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99FF"/>
                    </a:solidFill>
                  </a:tcPr>
                </a:tc>
              </a:tr>
            </a:tbl>
          </a:graphicData>
        </a:graphic>
      </p:graphicFrame>
    </p:spTree>
    <p:extLst>
      <p:ext uri="{BB962C8B-B14F-4D97-AF65-F5344CB8AC3E}">
        <p14:creationId xmlns:p14="http://schemas.microsoft.com/office/powerpoint/2010/main" val="2024845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201526713"/>
              </p:ext>
            </p:extLst>
          </p:nvPr>
        </p:nvGraphicFramePr>
        <p:xfrm>
          <a:off x="0" y="1430215"/>
          <a:ext cx="12192000" cy="2895600"/>
        </p:xfrm>
        <a:graphic>
          <a:graphicData uri="http://schemas.openxmlformats.org/drawingml/2006/table">
            <a:tbl>
              <a:tblPr firstRow="1" firstCol="1" bandRow="1">
                <a:tableStyleId>{5C22544A-7EE6-4342-B048-85BDC9FD1C3A}</a:tableStyleId>
              </a:tblPr>
              <a:tblGrid>
                <a:gridCol w="819630"/>
                <a:gridCol w="2766253"/>
                <a:gridCol w="7162190"/>
                <a:gridCol w="1443927"/>
              </a:tblGrid>
              <a:tr h="2895600">
                <a:tc>
                  <a:txBody>
                    <a:bodyPr/>
                    <a:lstStyle/>
                    <a:p>
                      <a:pPr algn="just" fontAlgn="base">
                        <a:lnSpc>
                          <a:spcPct val="150000"/>
                        </a:lnSpc>
                        <a:spcAft>
                          <a:spcPts val="0"/>
                        </a:spcAft>
                      </a:pPr>
                      <a:r>
                        <a:rPr lang="fr-FR" sz="3200" dirty="0">
                          <a:effectLst/>
                          <a:latin typeface="Times New Roman" pitchFamily="18" charset="0"/>
                          <a:cs typeface="Times New Roman" pitchFamily="18" charset="0"/>
                        </a:rPr>
                        <a:t>4</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99FF"/>
                    </a:solidFill>
                  </a:tcPr>
                </a:tc>
                <a:tc>
                  <a:txBody>
                    <a:bodyPr/>
                    <a:lstStyle/>
                    <a:p>
                      <a:pPr algn="just" fontAlgn="base">
                        <a:lnSpc>
                          <a:spcPct val="150000"/>
                        </a:lnSpc>
                        <a:spcAft>
                          <a:spcPts val="0"/>
                        </a:spcAft>
                      </a:pPr>
                      <a:r>
                        <a:rPr lang="fr-FR" sz="3200" dirty="0" err="1">
                          <a:effectLst/>
                          <a:latin typeface="Times New Roman" pitchFamily="18" charset="0"/>
                          <a:cs typeface="Times New Roman" pitchFamily="18" charset="0"/>
                        </a:rPr>
                        <a:t>Bài</a:t>
                      </a:r>
                      <a:r>
                        <a:rPr lang="fr-FR" sz="3200" dirty="0">
                          <a:effectLst/>
                          <a:latin typeface="Times New Roman" pitchFamily="18" charset="0"/>
                          <a:cs typeface="Times New Roman" pitchFamily="18" charset="0"/>
                        </a:rPr>
                        <a:t> </a:t>
                      </a:r>
                      <a:r>
                        <a:rPr lang="fr-FR" sz="3200" dirty="0" smtClean="0">
                          <a:effectLst/>
                          <a:latin typeface="Times New Roman" pitchFamily="18" charset="0"/>
                          <a:cs typeface="Times New Roman" pitchFamily="18" charset="0"/>
                        </a:rPr>
                        <a:t>8: </a:t>
                      </a:r>
                      <a:r>
                        <a:rPr lang="fr-FR" sz="3200" dirty="0" err="1">
                          <a:effectLst/>
                          <a:latin typeface="Times New Roman" pitchFamily="18" charset="0"/>
                          <a:cs typeface="Times New Roman" pitchFamily="18" charset="0"/>
                        </a:rPr>
                        <a:t>Ăn</a:t>
                      </a:r>
                      <a:r>
                        <a:rPr lang="fr-FR" sz="3200" dirty="0">
                          <a:effectLst/>
                          <a:latin typeface="Times New Roman" pitchFamily="18" charset="0"/>
                          <a:cs typeface="Times New Roman" pitchFamily="18" charset="0"/>
                        </a:rPr>
                        <a:t> </a:t>
                      </a:r>
                      <a:r>
                        <a:rPr lang="fr-FR" sz="3200" dirty="0" err="1">
                          <a:effectLst/>
                          <a:latin typeface="Times New Roman" pitchFamily="18" charset="0"/>
                          <a:cs typeface="Times New Roman" pitchFamily="18" charset="0"/>
                        </a:rPr>
                        <a:t>uống</a:t>
                      </a:r>
                      <a:r>
                        <a:rPr lang="fr-FR" sz="3200" dirty="0">
                          <a:effectLst/>
                          <a:latin typeface="Times New Roman" pitchFamily="18" charset="0"/>
                          <a:cs typeface="Times New Roman" pitchFamily="18" charset="0"/>
                        </a:rPr>
                        <a:t> </a:t>
                      </a:r>
                      <a:r>
                        <a:rPr lang="fr-FR" sz="3200" dirty="0" err="1">
                          <a:effectLst/>
                          <a:latin typeface="Times New Roman" pitchFamily="18" charset="0"/>
                          <a:cs typeface="Times New Roman" pitchFamily="18" charset="0"/>
                        </a:rPr>
                        <a:t>hàng</a:t>
                      </a:r>
                      <a:r>
                        <a:rPr lang="fr-FR" sz="3200" dirty="0">
                          <a:effectLst/>
                          <a:latin typeface="Times New Roman" pitchFamily="18" charset="0"/>
                          <a:cs typeface="Times New Roman" pitchFamily="18" charset="0"/>
                        </a:rPr>
                        <a:t> </a:t>
                      </a:r>
                      <a:r>
                        <a:rPr lang="fr-FR" sz="3200" dirty="0" err="1">
                          <a:effectLst/>
                          <a:latin typeface="Times New Roman" pitchFamily="18" charset="0"/>
                          <a:cs typeface="Times New Roman" pitchFamily="18" charset="0"/>
                        </a:rPr>
                        <a:t>ngày</a:t>
                      </a:r>
                      <a:r>
                        <a:rPr lang="fr-FR" sz="3200" dirty="0">
                          <a:effectLst/>
                          <a:latin typeface="Times New Roman" pitchFamily="18" charset="0"/>
                          <a:cs typeface="Times New Roman" pitchFamily="18" charset="0"/>
                        </a:rPr>
                        <a:t> (</a:t>
                      </a:r>
                      <a:r>
                        <a:rPr lang="fr-FR" sz="3200" dirty="0" err="1">
                          <a:effectLst/>
                          <a:latin typeface="Times New Roman" pitchFamily="18" charset="0"/>
                          <a:cs typeface="Times New Roman" pitchFamily="18" charset="0"/>
                        </a:rPr>
                        <a:t>trang</a:t>
                      </a:r>
                      <a:r>
                        <a:rPr lang="fr-FR" sz="3200" dirty="0">
                          <a:effectLst/>
                          <a:latin typeface="Times New Roman" pitchFamily="18" charset="0"/>
                          <a:cs typeface="Times New Roman" pitchFamily="18" charset="0"/>
                        </a:rPr>
                        <a:t> 18, 19)</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99FF"/>
                    </a:solidFill>
                  </a:tcPr>
                </a:tc>
                <a:tc>
                  <a:txBody>
                    <a:bodyPr/>
                    <a:lstStyle/>
                    <a:p>
                      <a:pPr algn="just" fontAlgn="base">
                        <a:lnSpc>
                          <a:spcPct val="150000"/>
                        </a:lnSpc>
                        <a:spcAft>
                          <a:spcPts val="0"/>
                        </a:spcAft>
                      </a:pPr>
                      <a:r>
                        <a:rPr lang="fr-FR" sz="3200" dirty="0">
                          <a:effectLst/>
                          <a:latin typeface="Times New Roman" pitchFamily="18" charset="0"/>
                          <a:cs typeface="Times New Roman" pitchFamily="18" charset="0"/>
                        </a:rPr>
                        <a:t>- HS </a:t>
                      </a:r>
                      <a:r>
                        <a:rPr lang="fr-FR" sz="3200" dirty="0" err="1">
                          <a:effectLst/>
                          <a:latin typeface="Times New Roman" pitchFamily="18" charset="0"/>
                          <a:cs typeface="Times New Roman" pitchFamily="18" charset="0"/>
                        </a:rPr>
                        <a:t>trải</a:t>
                      </a:r>
                      <a:r>
                        <a:rPr lang="fr-FR" sz="3200" dirty="0">
                          <a:effectLst/>
                          <a:latin typeface="Times New Roman" pitchFamily="18" charset="0"/>
                          <a:cs typeface="Times New Roman" pitchFamily="18" charset="0"/>
                        </a:rPr>
                        <a:t> </a:t>
                      </a:r>
                      <a:r>
                        <a:rPr lang="fr-FR" sz="3200" dirty="0" err="1">
                          <a:effectLst/>
                          <a:latin typeface="Times New Roman" pitchFamily="18" charset="0"/>
                          <a:cs typeface="Times New Roman" pitchFamily="18" charset="0"/>
                        </a:rPr>
                        <a:t>nghiệm</a:t>
                      </a:r>
                      <a:r>
                        <a:rPr lang="fr-FR" sz="3200" dirty="0">
                          <a:effectLst/>
                          <a:latin typeface="Times New Roman" pitchFamily="18" charset="0"/>
                          <a:cs typeface="Times New Roman" pitchFamily="18" charset="0"/>
                        </a:rPr>
                        <a:t> </a:t>
                      </a:r>
                      <a:r>
                        <a:rPr lang="fr-FR" sz="3200" dirty="0" err="1">
                          <a:effectLst/>
                          <a:latin typeface="Times New Roman" pitchFamily="18" charset="0"/>
                          <a:cs typeface="Times New Roman" pitchFamily="18" charset="0"/>
                        </a:rPr>
                        <a:t>tại</a:t>
                      </a:r>
                      <a:r>
                        <a:rPr lang="fr-FR" sz="3200" dirty="0">
                          <a:effectLst/>
                          <a:latin typeface="Times New Roman" pitchFamily="18" charset="0"/>
                          <a:cs typeface="Times New Roman" pitchFamily="18" charset="0"/>
                        </a:rPr>
                        <a:t> </a:t>
                      </a:r>
                      <a:r>
                        <a:rPr lang="fr-FR" sz="3200" dirty="0" err="1">
                          <a:effectLst/>
                          <a:latin typeface="Times New Roman" pitchFamily="18" charset="0"/>
                          <a:cs typeface="Times New Roman" pitchFamily="18" charset="0"/>
                        </a:rPr>
                        <a:t>nhà</a:t>
                      </a:r>
                      <a:r>
                        <a:rPr lang="fr-FR" sz="3200" dirty="0">
                          <a:effectLst/>
                          <a:latin typeface="Times New Roman" pitchFamily="18" charset="0"/>
                          <a:cs typeface="Times New Roman" pitchFamily="18" charset="0"/>
                        </a:rPr>
                        <a:t> </a:t>
                      </a:r>
                      <a:r>
                        <a:rPr lang="fr-FR" sz="3200" dirty="0" err="1">
                          <a:effectLst/>
                          <a:latin typeface="Times New Roman" pitchFamily="18" charset="0"/>
                          <a:cs typeface="Times New Roman" pitchFamily="18" charset="0"/>
                        </a:rPr>
                        <a:t>ăn</a:t>
                      </a:r>
                      <a:r>
                        <a:rPr lang="fr-FR" sz="3200" dirty="0">
                          <a:effectLst/>
                          <a:latin typeface="Times New Roman" pitchFamily="18" charset="0"/>
                          <a:cs typeface="Times New Roman" pitchFamily="18" charset="0"/>
                        </a:rPr>
                        <a:t> </a:t>
                      </a:r>
                      <a:r>
                        <a:rPr lang="fr-FR" sz="3200" dirty="0" err="1">
                          <a:effectLst/>
                          <a:latin typeface="Times New Roman" pitchFamily="18" charset="0"/>
                          <a:cs typeface="Times New Roman" pitchFamily="18" charset="0"/>
                        </a:rPr>
                        <a:t>bán</a:t>
                      </a:r>
                      <a:r>
                        <a:rPr lang="fr-FR" sz="3200" dirty="0">
                          <a:effectLst/>
                          <a:latin typeface="Times New Roman" pitchFamily="18" charset="0"/>
                          <a:cs typeface="Times New Roman" pitchFamily="18" charset="0"/>
                        </a:rPr>
                        <a:t> </a:t>
                      </a:r>
                      <a:r>
                        <a:rPr lang="fr-FR" sz="3200" dirty="0" err="1">
                          <a:effectLst/>
                          <a:latin typeface="Times New Roman" pitchFamily="18" charset="0"/>
                          <a:cs typeface="Times New Roman" pitchFamily="18" charset="0"/>
                        </a:rPr>
                        <a:t>trú</a:t>
                      </a:r>
                      <a:r>
                        <a:rPr lang="fr-FR" sz="3200" dirty="0">
                          <a:effectLst/>
                          <a:latin typeface="Times New Roman" pitchFamily="18" charset="0"/>
                          <a:cs typeface="Times New Roman" pitchFamily="18" charset="0"/>
                        </a:rPr>
                        <a:t> </a:t>
                      </a:r>
                      <a:r>
                        <a:rPr lang="fr-FR" sz="3200" dirty="0" err="1">
                          <a:effectLst/>
                          <a:latin typeface="Times New Roman" pitchFamily="18" charset="0"/>
                          <a:cs typeface="Times New Roman" pitchFamily="18" charset="0"/>
                        </a:rPr>
                        <a:t>của</a:t>
                      </a:r>
                      <a:r>
                        <a:rPr lang="fr-FR" sz="3200" dirty="0">
                          <a:effectLst/>
                          <a:latin typeface="Times New Roman" pitchFamily="18" charset="0"/>
                          <a:cs typeface="Times New Roman" pitchFamily="18" charset="0"/>
                        </a:rPr>
                        <a:t> </a:t>
                      </a:r>
                      <a:r>
                        <a:rPr lang="fr-FR" sz="3200" dirty="0" err="1" smtClean="0">
                          <a:effectLst/>
                          <a:latin typeface="Times New Roman" pitchFamily="18" charset="0"/>
                          <a:cs typeface="Times New Roman" pitchFamily="18" charset="0"/>
                        </a:rPr>
                        <a:t>trường</a:t>
                      </a:r>
                      <a:r>
                        <a:rPr lang="fr-FR" sz="3200" dirty="0" smtClean="0">
                          <a:effectLst/>
                          <a:latin typeface="Times New Roman" pitchFamily="18" charset="0"/>
                          <a:cs typeface="Times New Roman" pitchFamily="18" charset="0"/>
                        </a:rPr>
                        <a:t>.</a:t>
                      </a:r>
                      <a:r>
                        <a:rPr lang="fr-FR" sz="3200" dirty="0">
                          <a:effectLst/>
                          <a:latin typeface="Times New Roman" pitchFamily="18" charset="0"/>
                          <a:cs typeface="Times New Roman" pitchFamily="18" charset="0"/>
                        </a:rPr>
                        <a:t> </a:t>
                      </a:r>
                      <a:endParaRPr lang="en-US" sz="3200" dirty="0">
                        <a:effectLst/>
                        <a:latin typeface="Times New Roman" pitchFamily="18" charset="0"/>
                        <a:cs typeface="Times New Roman" pitchFamily="18" charset="0"/>
                      </a:endParaRPr>
                    </a:p>
                  </a:txBody>
                  <a:tcPr marL="68580" marR="68580" marT="0" marB="0">
                    <a:solidFill>
                      <a:srgbClr val="0099FF"/>
                    </a:solidFill>
                  </a:tcPr>
                </a:tc>
                <a:tc>
                  <a:txBody>
                    <a:bodyPr/>
                    <a:lstStyle/>
                    <a:p>
                      <a:pPr>
                        <a:lnSpc>
                          <a:spcPct val="115000"/>
                        </a:lnSpc>
                      </a:pPr>
                      <a:endParaRPr lang="en-US" sz="1100">
                        <a:effectLst/>
                        <a:latin typeface="Calibri" panose="020F0502020204030204" pitchFamily="34" charset="0"/>
                        <a:cs typeface="Times New Roman" panose="02020603050405020304" pitchFamily="18" charset="0"/>
                      </a:endParaRPr>
                    </a:p>
                  </a:txBody>
                  <a:tcPr marL="68580" marR="68580" marT="0" marB="0">
                    <a:solidFill>
                      <a:srgbClr val="0099FF"/>
                    </a:solidFill>
                  </a:tcPr>
                </a:tc>
              </a:tr>
            </a:tbl>
          </a:graphicData>
        </a:graphic>
      </p:graphicFrame>
      <p:graphicFrame>
        <p:nvGraphicFramePr>
          <p:cNvPr id="5" name="Content Placeholder 3"/>
          <p:cNvGraphicFramePr>
            <a:graphicFrameLocks/>
          </p:cNvGraphicFramePr>
          <p:nvPr>
            <p:extLst>
              <p:ext uri="{D42A27DB-BD31-4B8C-83A1-F6EECF244321}">
                <p14:modId xmlns:p14="http://schemas.microsoft.com/office/powerpoint/2010/main" val="621877837"/>
              </p:ext>
            </p:extLst>
          </p:nvPr>
        </p:nvGraphicFramePr>
        <p:xfrm>
          <a:off x="0" y="58615"/>
          <a:ext cx="12192000" cy="1463040"/>
        </p:xfrm>
        <a:graphic>
          <a:graphicData uri="http://schemas.openxmlformats.org/drawingml/2006/table">
            <a:tbl>
              <a:tblPr firstRow="1" firstCol="1" bandRow="1">
                <a:tableStyleId>{5C22544A-7EE6-4342-B048-85BDC9FD1C3A}</a:tableStyleId>
              </a:tblPr>
              <a:tblGrid>
                <a:gridCol w="1055077"/>
                <a:gridCol w="2530805"/>
                <a:gridCol w="7162192"/>
                <a:gridCol w="1443926"/>
              </a:tblGrid>
              <a:tr h="461642">
                <a:tc>
                  <a:txBody>
                    <a:bodyPr/>
                    <a:lstStyle/>
                    <a:p>
                      <a:pPr algn="ctr" fontAlgn="base">
                        <a:lnSpc>
                          <a:spcPct val="150000"/>
                        </a:lnSpc>
                        <a:spcAft>
                          <a:spcPts val="0"/>
                        </a:spcAft>
                      </a:pPr>
                      <a:r>
                        <a:rPr lang="en-US" sz="3200" dirty="0" smtClean="0">
                          <a:effectLst/>
                          <a:latin typeface="Times New Roman" pitchFamily="18" charset="0"/>
                          <a:cs typeface="Times New Roman" pitchFamily="18" charset="0"/>
                        </a:rPr>
                        <a:t>STT</a:t>
                      </a:r>
                      <a:endParaRPr lang="en-US" sz="3200" dirty="0">
                        <a:effectLst/>
                        <a:latin typeface="Times New Roman" pitchFamily="18" charset="0"/>
                        <a:ea typeface="Calibri"/>
                        <a:cs typeface="Times New Roman" pitchFamily="18" charset="0"/>
                      </a:endParaRPr>
                    </a:p>
                  </a:txBody>
                  <a:tcPr marL="68580" marR="68580" marT="0" marB="0"/>
                </a:tc>
                <a:tc>
                  <a:txBody>
                    <a:bodyPr/>
                    <a:lstStyle/>
                    <a:p>
                      <a:pPr algn="ctr" fontAlgn="base">
                        <a:lnSpc>
                          <a:spcPct val="150000"/>
                        </a:lnSpc>
                        <a:spcAft>
                          <a:spcPts val="0"/>
                        </a:spcAft>
                      </a:pPr>
                      <a:r>
                        <a:rPr lang="en-US" sz="3200" dirty="0" err="1">
                          <a:effectLst/>
                          <a:latin typeface="Times New Roman" pitchFamily="18" charset="0"/>
                          <a:cs typeface="Times New Roman" pitchFamily="18" charset="0"/>
                        </a:rPr>
                        <a:t>Bài</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trang</a:t>
                      </a:r>
                      <a:r>
                        <a:rPr lang="en-US" sz="3200" dirty="0">
                          <a:effectLst/>
                          <a:latin typeface="Times New Roman" pitchFamily="18" charset="0"/>
                          <a:cs typeface="Times New Roman" pitchFamily="18" charset="0"/>
                        </a:rPr>
                        <a:t>)</a:t>
                      </a:r>
                      <a:endParaRPr lang="en-US" sz="3200" dirty="0">
                        <a:effectLst/>
                        <a:latin typeface="Times New Roman" pitchFamily="18" charset="0"/>
                        <a:ea typeface="Calibri"/>
                        <a:cs typeface="Times New Roman" pitchFamily="18" charset="0"/>
                      </a:endParaRPr>
                    </a:p>
                  </a:txBody>
                  <a:tcPr marL="68580" marR="68580" marT="0" marB="0"/>
                </a:tc>
                <a:tc>
                  <a:txBody>
                    <a:bodyPr/>
                    <a:lstStyle/>
                    <a:p>
                      <a:pPr algn="ctr" fontAlgn="base">
                        <a:lnSpc>
                          <a:spcPct val="150000"/>
                        </a:lnSpc>
                        <a:spcAft>
                          <a:spcPts val="0"/>
                        </a:spcAft>
                      </a:pPr>
                      <a:r>
                        <a:rPr lang="en-US" sz="3200" dirty="0" err="1">
                          <a:effectLst/>
                          <a:latin typeface="Times New Roman" pitchFamily="18" charset="0"/>
                          <a:cs typeface="Times New Roman" pitchFamily="18" charset="0"/>
                        </a:rPr>
                        <a:t>Nội</a:t>
                      </a:r>
                      <a:r>
                        <a:rPr lang="en-US" sz="3200" dirty="0">
                          <a:effectLst/>
                          <a:latin typeface="Times New Roman" pitchFamily="18" charset="0"/>
                          <a:cs typeface="Times New Roman" pitchFamily="18" charset="0"/>
                        </a:rPr>
                        <a:t> dung (</a:t>
                      </a:r>
                      <a:r>
                        <a:rPr lang="en-US" sz="3200" dirty="0" err="1">
                          <a:effectLst/>
                          <a:latin typeface="Times New Roman" pitchFamily="18" charset="0"/>
                          <a:cs typeface="Times New Roman" pitchFamily="18" charset="0"/>
                        </a:rPr>
                        <a:t>hoạt</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động</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áp</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dụng</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dạy</a:t>
                      </a:r>
                      <a:r>
                        <a:rPr lang="en-US" sz="3200" dirty="0">
                          <a:effectLst/>
                          <a:latin typeface="Times New Roman" pitchFamily="18" charset="0"/>
                          <a:cs typeface="Times New Roman" pitchFamily="18" charset="0"/>
                        </a:rPr>
                        <a:t> </a:t>
                      </a:r>
                    </a:p>
                    <a:p>
                      <a:pPr algn="ctr" fontAlgn="base">
                        <a:lnSpc>
                          <a:spcPct val="150000"/>
                        </a:lnSpc>
                        <a:spcAft>
                          <a:spcPts val="0"/>
                        </a:spcAft>
                      </a:pPr>
                      <a:r>
                        <a:rPr lang="en-US" sz="3200" dirty="0" err="1">
                          <a:effectLst/>
                          <a:latin typeface="Times New Roman" pitchFamily="18" charset="0"/>
                          <a:cs typeface="Times New Roman" pitchFamily="18" charset="0"/>
                        </a:rPr>
                        <a:t>trải</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nghiệm</a:t>
                      </a:r>
                      <a:endParaRPr lang="en-US" sz="3200" dirty="0">
                        <a:effectLst/>
                        <a:latin typeface="Times New Roman" pitchFamily="18" charset="0"/>
                        <a:ea typeface="Calibri"/>
                        <a:cs typeface="Times New Roman" pitchFamily="18" charset="0"/>
                      </a:endParaRPr>
                    </a:p>
                  </a:txBody>
                  <a:tcPr marL="68580" marR="68580" marT="0" marB="0"/>
                </a:tc>
                <a:tc>
                  <a:txBody>
                    <a:bodyPr/>
                    <a:lstStyle/>
                    <a:p>
                      <a:pPr algn="ctr" fontAlgn="base">
                        <a:lnSpc>
                          <a:spcPct val="150000"/>
                        </a:lnSpc>
                        <a:spcAft>
                          <a:spcPts val="0"/>
                        </a:spcAft>
                      </a:pPr>
                      <a:r>
                        <a:rPr lang="en-US" sz="3200" dirty="0" err="1">
                          <a:effectLst/>
                          <a:latin typeface="Times New Roman" pitchFamily="18" charset="0"/>
                          <a:cs typeface="Times New Roman" pitchFamily="18" charset="0"/>
                        </a:rPr>
                        <a:t>Ghi</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chú</a:t>
                      </a:r>
                      <a:endParaRPr lang="en-US" sz="3200" dirty="0">
                        <a:effectLst/>
                        <a:latin typeface="Times New Roman" pitchFamily="18" charset="0"/>
                        <a:ea typeface="Calibri"/>
                        <a:cs typeface="Times New Roman" pitchFamily="18" charset="0"/>
                      </a:endParaRPr>
                    </a:p>
                  </a:txBody>
                  <a:tcPr marL="68580" marR="68580" marT="0" marB="0"/>
                </a:tc>
              </a:tr>
            </a:tbl>
          </a:graphicData>
        </a:graphic>
      </p:graphicFrame>
    </p:spTree>
    <p:extLst>
      <p:ext uri="{BB962C8B-B14F-4D97-AF65-F5344CB8AC3E}">
        <p14:creationId xmlns:p14="http://schemas.microsoft.com/office/powerpoint/2010/main" val="2429324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4026111788"/>
              </p:ext>
            </p:extLst>
          </p:nvPr>
        </p:nvGraphicFramePr>
        <p:xfrm>
          <a:off x="0" y="1"/>
          <a:ext cx="12192000" cy="5117122"/>
        </p:xfrm>
        <a:graphic>
          <a:graphicData uri="http://schemas.openxmlformats.org/drawingml/2006/table">
            <a:tbl>
              <a:tblPr firstRow="1" firstCol="1" bandRow="1">
                <a:tableStyleId>{5C22544A-7EE6-4342-B048-85BDC9FD1C3A}</a:tableStyleId>
              </a:tblPr>
              <a:tblGrid>
                <a:gridCol w="833641"/>
                <a:gridCol w="3187374"/>
                <a:gridCol w="6727058"/>
                <a:gridCol w="1443927"/>
              </a:tblGrid>
              <a:tr h="1638132">
                <a:tc>
                  <a:txBody>
                    <a:bodyPr/>
                    <a:lstStyle/>
                    <a:p>
                      <a:pPr algn="ctr" fontAlgn="base">
                        <a:lnSpc>
                          <a:spcPct val="150000"/>
                        </a:lnSpc>
                        <a:spcAft>
                          <a:spcPts val="0"/>
                        </a:spcAft>
                      </a:pPr>
                      <a:r>
                        <a:rPr lang="en-US" sz="2800" dirty="0" smtClean="0">
                          <a:effectLst/>
                          <a:latin typeface="Times New Roman" pitchFamily="18" charset="0"/>
                          <a:cs typeface="Times New Roman" pitchFamily="18" charset="0"/>
                        </a:rPr>
                        <a:t>STT</a:t>
                      </a:r>
                      <a:endParaRPr lang="en-US" sz="2800" dirty="0">
                        <a:effectLst/>
                        <a:latin typeface="Times New Roman" pitchFamily="18" charset="0"/>
                        <a:ea typeface="Calibri"/>
                        <a:cs typeface="Times New Roman" pitchFamily="18" charset="0"/>
                      </a:endParaRPr>
                    </a:p>
                  </a:txBody>
                  <a:tcPr marL="68580" marR="68580" marT="0" marB="0"/>
                </a:tc>
                <a:tc>
                  <a:txBody>
                    <a:bodyPr/>
                    <a:lstStyle/>
                    <a:p>
                      <a:pPr algn="ctr" fontAlgn="base">
                        <a:lnSpc>
                          <a:spcPct val="150000"/>
                        </a:lnSpc>
                        <a:spcAft>
                          <a:spcPts val="0"/>
                        </a:spcAft>
                      </a:pPr>
                      <a:r>
                        <a:rPr lang="en-US" sz="2800" dirty="0" err="1">
                          <a:effectLst/>
                          <a:latin typeface="Times New Roman" pitchFamily="18" charset="0"/>
                          <a:cs typeface="Times New Roman" pitchFamily="18" charset="0"/>
                        </a:rPr>
                        <a:t>Bài</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trang</a:t>
                      </a:r>
                      <a:r>
                        <a:rPr lang="en-US" sz="2800" dirty="0">
                          <a:effectLst/>
                          <a:latin typeface="Times New Roman" pitchFamily="18" charset="0"/>
                          <a:cs typeface="Times New Roman" pitchFamily="18" charset="0"/>
                        </a:rPr>
                        <a:t>)</a:t>
                      </a:r>
                      <a:endParaRPr lang="en-US" sz="2800" dirty="0">
                        <a:effectLst/>
                        <a:latin typeface="Times New Roman" pitchFamily="18" charset="0"/>
                        <a:ea typeface="Calibri"/>
                        <a:cs typeface="Times New Roman" pitchFamily="18" charset="0"/>
                      </a:endParaRPr>
                    </a:p>
                  </a:txBody>
                  <a:tcPr marL="68580" marR="68580" marT="0" marB="0"/>
                </a:tc>
                <a:tc>
                  <a:txBody>
                    <a:bodyPr/>
                    <a:lstStyle/>
                    <a:p>
                      <a:pPr algn="ctr" fontAlgn="base">
                        <a:lnSpc>
                          <a:spcPct val="150000"/>
                        </a:lnSpc>
                        <a:spcAft>
                          <a:spcPts val="0"/>
                        </a:spcAft>
                      </a:pPr>
                      <a:r>
                        <a:rPr lang="en-US" sz="2800" dirty="0" err="1">
                          <a:effectLst/>
                          <a:latin typeface="Times New Roman" pitchFamily="18" charset="0"/>
                          <a:cs typeface="Times New Roman" pitchFamily="18" charset="0"/>
                        </a:rPr>
                        <a:t>Nội</a:t>
                      </a:r>
                      <a:r>
                        <a:rPr lang="en-US" sz="2800" dirty="0">
                          <a:effectLst/>
                          <a:latin typeface="Times New Roman" pitchFamily="18" charset="0"/>
                          <a:cs typeface="Times New Roman" pitchFamily="18" charset="0"/>
                        </a:rPr>
                        <a:t> dung (</a:t>
                      </a:r>
                      <a:r>
                        <a:rPr lang="en-US" sz="2800" dirty="0" err="1">
                          <a:effectLst/>
                          <a:latin typeface="Times New Roman" pitchFamily="18" charset="0"/>
                          <a:cs typeface="Times New Roman" pitchFamily="18" charset="0"/>
                        </a:rPr>
                        <a:t>hoạt</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động</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áp</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dụng</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dạy</a:t>
                      </a:r>
                      <a:r>
                        <a:rPr lang="en-US" sz="2800" dirty="0">
                          <a:effectLst/>
                          <a:latin typeface="Times New Roman" pitchFamily="18" charset="0"/>
                          <a:cs typeface="Times New Roman" pitchFamily="18" charset="0"/>
                        </a:rPr>
                        <a:t> </a:t>
                      </a:r>
                      <a:r>
                        <a:rPr lang="en-US" sz="2800" dirty="0" err="1" smtClean="0">
                          <a:effectLst/>
                          <a:latin typeface="Times New Roman" pitchFamily="18" charset="0"/>
                          <a:cs typeface="Times New Roman" pitchFamily="18" charset="0"/>
                        </a:rPr>
                        <a:t>trải</a:t>
                      </a:r>
                      <a:r>
                        <a:rPr lang="en-US" sz="2800" dirty="0" smtClean="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nghiệm</a:t>
                      </a:r>
                      <a:endParaRPr lang="en-US" sz="2800" dirty="0">
                        <a:effectLst/>
                        <a:latin typeface="Times New Roman" pitchFamily="18" charset="0"/>
                        <a:ea typeface="Calibri"/>
                        <a:cs typeface="Times New Roman" pitchFamily="18" charset="0"/>
                      </a:endParaRPr>
                    </a:p>
                  </a:txBody>
                  <a:tcPr marL="68580" marR="68580" marT="0" marB="0"/>
                </a:tc>
                <a:tc>
                  <a:txBody>
                    <a:bodyPr/>
                    <a:lstStyle/>
                    <a:p>
                      <a:pPr algn="ctr" fontAlgn="base">
                        <a:lnSpc>
                          <a:spcPct val="150000"/>
                        </a:lnSpc>
                        <a:spcAft>
                          <a:spcPts val="0"/>
                        </a:spcAft>
                      </a:pPr>
                      <a:r>
                        <a:rPr lang="en-US" sz="2800" dirty="0" err="1">
                          <a:effectLst/>
                          <a:latin typeface="Times New Roman" pitchFamily="18" charset="0"/>
                          <a:cs typeface="Times New Roman" pitchFamily="18" charset="0"/>
                        </a:rPr>
                        <a:t>Ghi</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chú</a:t>
                      </a:r>
                      <a:endParaRPr lang="en-US" sz="2800" dirty="0">
                        <a:effectLst/>
                        <a:latin typeface="Times New Roman" pitchFamily="18" charset="0"/>
                        <a:ea typeface="Calibri"/>
                        <a:cs typeface="Times New Roman" pitchFamily="18" charset="0"/>
                      </a:endParaRPr>
                    </a:p>
                  </a:txBody>
                  <a:tcPr marL="68580" marR="68580" marT="0" marB="0"/>
                </a:tc>
              </a:tr>
              <a:tr h="3478990">
                <a:tc>
                  <a:txBody>
                    <a:bodyPr/>
                    <a:lstStyle/>
                    <a:p>
                      <a:pPr algn="just" fontAlgn="base">
                        <a:lnSpc>
                          <a:spcPct val="150000"/>
                        </a:lnSpc>
                        <a:spcAft>
                          <a:spcPts val="0"/>
                        </a:spcAft>
                      </a:pPr>
                      <a:r>
                        <a:rPr lang="en-US" sz="3200" smtClean="0">
                          <a:effectLst/>
                          <a:latin typeface="Arial" pitchFamily="34" charset="0"/>
                          <a:ea typeface="Calibri"/>
                          <a:cs typeface="Arial" pitchFamily="34" charset="0"/>
                        </a:rPr>
                        <a:t>5</a:t>
                      </a:r>
                      <a:endParaRPr lang="en-US" sz="3200">
                        <a:effectLst/>
                        <a:latin typeface="Arial" pitchFamily="34" charset="0"/>
                        <a:ea typeface="Calibri"/>
                        <a:cs typeface="Arial" pitchFamily="34" charset="0"/>
                      </a:endParaRPr>
                    </a:p>
                  </a:txBody>
                  <a:tcPr marL="68580" marR="68580" marT="0" marB="0">
                    <a:solidFill>
                      <a:srgbClr val="0099FF"/>
                    </a:solidFill>
                  </a:tcPr>
                </a:tc>
                <a:tc>
                  <a:txBody>
                    <a:bodyPr/>
                    <a:lstStyle/>
                    <a:p>
                      <a:pPr marL="0" indent="0" algn="just" fontAlgn="base">
                        <a:lnSpc>
                          <a:spcPct val="150000"/>
                        </a:lnSpc>
                        <a:spcAft>
                          <a:spcPts val="0"/>
                        </a:spcAft>
                        <a:buFontTx/>
                        <a:buNone/>
                      </a:pPr>
                      <a:r>
                        <a:rPr lang="fr-FR" sz="2400" b="1" dirty="0" smtClean="0">
                          <a:solidFill>
                            <a:schemeClr val="bg1"/>
                          </a:solidFill>
                          <a:effectLst/>
                          <a:latin typeface="Times New Roman" pitchFamily="18" charset="0"/>
                          <a:ea typeface="Times New Roman"/>
                          <a:cs typeface="Times New Roman" pitchFamily="18" charset="0"/>
                        </a:rPr>
                        <a:t>- </a:t>
                      </a:r>
                      <a:r>
                        <a:rPr lang="fr-FR" sz="2400" b="1" dirty="0" err="1" smtClean="0">
                          <a:solidFill>
                            <a:schemeClr val="bg1"/>
                          </a:solidFill>
                          <a:effectLst/>
                          <a:latin typeface="Times New Roman" pitchFamily="18" charset="0"/>
                          <a:ea typeface="Times New Roman"/>
                          <a:cs typeface="Times New Roman" pitchFamily="18" charset="0"/>
                        </a:rPr>
                        <a:t>Bài</a:t>
                      </a:r>
                      <a:r>
                        <a:rPr lang="fr-FR" sz="2400" b="1" baseline="0" dirty="0" smtClean="0">
                          <a:solidFill>
                            <a:schemeClr val="bg1"/>
                          </a:solidFill>
                          <a:effectLst/>
                          <a:latin typeface="Times New Roman" pitchFamily="18" charset="0"/>
                          <a:ea typeface="Times New Roman"/>
                          <a:cs typeface="Times New Roman" pitchFamily="18" charset="0"/>
                        </a:rPr>
                        <a:t> 11: </a:t>
                      </a:r>
                      <a:r>
                        <a:rPr lang="fr-FR" sz="2400" b="1" dirty="0" smtClean="0">
                          <a:solidFill>
                            <a:schemeClr val="bg1"/>
                          </a:solidFill>
                          <a:effectLst/>
                          <a:latin typeface="Times New Roman" pitchFamily="18" charset="0"/>
                          <a:ea typeface="Times New Roman"/>
                          <a:cs typeface="Times New Roman" pitchFamily="18" charset="0"/>
                        </a:rPr>
                        <a:t>Gia </a:t>
                      </a:r>
                      <a:r>
                        <a:rPr lang="fr-FR" sz="2400" b="1" dirty="0" err="1">
                          <a:solidFill>
                            <a:schemeClr val="bg1"/>
                          </a:solidFill>
                          <a:effectLst/>
                          <a:latin typeface="Times New Roman" pitchFamily="18" charset="0"/>
                          <a:ea typeface="Times New Roman"/>
                          <a:cs typeface="Times New Roman" pitchFamily="18" charset="0"/>
                        </a:rPr>
                        <a:t>đình</a:t>
                      </a:r>
                      <a:r>
                        <a:rPr lang="fr-FR" sz="2400" b="1" dirty="0">
                          <a:solidFill>
                            <a:schemeClr val="bg1"/>
                          </a:solidFill>
                          <a:effectLst/>
                          <a:latin typeface="Times New Roman" pitchFamily="18" charset="0"/>
                          <a:ea typeface="Times New Roman"/>
                          <a:cs typeface="Times New Roman" pitchFamily="18" charset="0"/>
                        </a:rPr>
                        <a:t> ; </a:t>
                      </a:r>
                      <a:endParaRPr lang="fr-FR" sz="2400" b="1" dirty="0" smtClean="0">
                        <a:solidFill>
                          <a:schemeClr val="bg1"/>
                        </a:solidFill>
                        <a:effectLst/>
                        <a:latin typeface="Times New Roman" pitchFamily="18" charset="0"/>
                        <a:ea typeface="Times New Roman"/>
                        <a:cs typeface="Times New Roman" pitchFamily="18" charset="0"/>
                      </a:endParaRPr>
                    </a:p>
                    <a:p>
                      <a:pPr marL="0" indent="0" algn="just" fontAlgn="base">
                        <a:lnSpc>
                          <a:spcPct val="150000"/>
                        </a:lnSpc>
                        <a:spcAft>
                          <a:spcPts val="0"/>
                        </a:spcAft>
                        <a:buFontTx/>
                        <a:buNone/>
                      </a:pPr>
                      <a:r>
                        <a:rPr lang="fr-FR" sz="2400" b="1" dirty="0" smtClean="0">
                          <a:solidFill>
                            <a:schemeClr val="bg1"/>
                          </a:solidFill>
                          <a:effectLst/>
                          <a:latin typeface="Times New Roman" pitchFamily="18" charset="0"/>
                          <a:ea typeface="Times New Roman"/>
                          <a:cs typeface="Times New Roman" pitchFamily="18" charset="0"/>
                        </a:rPr>
                        <a:t>- </a:t>
                      </a:r>
                      <a:r>
                        <a:rPr lang="fr-FR" sz="2400" b="1" dirty="0" err="1" smtClean="0">
                          <a:solidFill>
                            <a:schemeClr val="bg1"/>
                          </a:solidFill>
                          <a:effectLst/>
                          <a:latin typeface="Times New Roman" pitchFamily="18" charset="0"/>
                          <a:ea typeface="Times New Roman"/>
                          <a:cs typeface="Times New Roman" pitchFamily="18" charset="0"/>
                        </a:rPr>
                        <a:t>Bài</a:t>
                      </a:r>
                      <a:r>
                        <a:rPr lang="fr-FR" sz="2400" b="1" baseline="0" dirty="0" smtClean="0">
                          <a:solidFill>
                            <a:schemeClr val="bg1"/>
                          </a:solidFill>
                          <a:effectLst/>
                          <a:latin typeface="Times New Roman" pitchFamily="18" charset="0"/>
                          <a:ea typeface="Times New Roman"/>
                          <a:cs typeface="Times New Roman" pitchFamily="18" charset="0"/>
                        </a:rPr>
                        <a:t> 12: </a:t>
                      </a:r>
                      <a:r>
                        <a:rPr lang="fr-FR" sz="2400" b="1" dirty="0" err="1" smtClean="0">
                          <a:solidFill>
                            <a:schemeClr val="bg1"/>
                          </a:solidFill>
                          <a:effectLst/>
                          <a:latin typeface="Times New Roman" pitchFamily="18" charset="0"/>
                          <a:ea typeface="Times New Roman"/>
                          <a:cs typeface="Times New Roman" pitchFamily="18" charset="0"/>
                        </a:rPr>
                        <a:t>Nhà</a:t>
                      </a:r>
                      <a:r>
                        <a:rPr lang="fr-FR" sz="2400" b="1" dirty="0" smtClean="0">
                          <a:solidFill>
                            <a:schemeClr val="bg1"/>
                          </a:solidFill>
                          <a:effectLst/>
                          <a:latin typeface="Times New Roman" pitchFamily="18" charset="0"/>
                          <a:ea typeface="Times New Roman"/>
                          <a:cs typeface="Times New Roman" pitchFamily="18" charset="0"/>
                        </a:rPr>
                        <a:t> </a:t>
                      </a:r>
                      <a:r>
                        <a:rPr lang="fr-FR" sz="2400" b="1" dirty="0">
                          <a:solidFill>
                            <a:schemeClr val="bg1"/>
                          </a:solidFill>
                          <a:effectLst/>
                          <a:latin typeface="Times New Roman" pitchFamily="18" charset="0"/>
                          <a:ea typeface="Times New Roman"/>
                          <a:cs typeface="Times New Roman" pitchFamily="18" charset="0"/>
                        </a:rPr>
                        <a:t>ở </a:t>
                      </a:r>
                      <a:r>
                        <a:rPr lang="fr-FR" sz="2400" b="1" dirty="0" smtClean="0">
                          <a:solidFill>
                            <a:schemeClr val="bg1"/>
                          </a:solidFill>
                          <a:effectLst/>
                          <a:latin typeface="Times New Roman" pitchFamily="18" charset="0"/>
                          <a:ea typeface="Times New Roman"/>
                          <a:cs typeface="Times New Roman" pitchFamily="18" charset="0"/>
                        </a:rPr>
                        <a:t>.</a:t>
                      </a:r>
                    </a:p>
                    <a:p>
                      <a:pPr marL="0" indent="0" algn="just" fontAlgn="base">
                        <a:lnSpc>
                          <a:spcPct val="150000"/>
                        </a:lnSpc>
                        <a:spcAft>
                          <a:spcPts val="0"/>
                        </a:spcAft>
                        <a:buFontTx/>
                        <a:buNone/>
                      </a:pPr>
                      <a:r>
                        <a:rPr lang="fr-FR" sz="2400" b="1" dirty="0" smtClean="0">
                          <a:solidFill>
                            <a:schemeClr val="bg1"/>
                          </a:solidFill>
                          <a:effectLst/>
                          <a:latin typeface="Times New Roman" pitchFamily="18" charset="0"/>
                          <a:ea typeface="Times New Roman"/>
                          <a:cs typeface="Times New Roman" pitchFamily="18" charset="0"/>
                        </a:rPr>
                        <a:t>-</a:t>
                      </a:r>
                      <a:r>
                        <a:rPr lang="fr-FR" sz="2400" b="1" baseline="0" dirty="0" smtClean="0">
                          <a:solidFill>
                            <a:schemeClr val="bg1"/>
                          </a:solidFill>
                          <a:effectLst/>
                          <a:latin typeface="Times New Roman" pitchFamily="18" charset="0"/>
                          <a:ea typeface="Times New Roman"/>
                          <a:cs typeface="Times New Roman" pitchFamily="18" charset="0"/>
                        </a:rPr>
                        <a:t> </a:t>
                      </a:r>
                      <a:r>
                        <a:rPr lang="fr-FR" sz="2400" b="1" dirty="0" err="1" smtClean="0">
                          <a:solidFill>
                            <a:schemeClr val="bg1"/>
                          </a:solidFill>
                          <a:effectLst/>
                          <a:latin typeface="Times New Roman" pitchFamily="18" charset="0"/>
                          <a:ea typeface="Times New Roman"/>
                          <a:cs typeface="Times New Roman" pitchFamily="18" charset="0"/>
                        </a:rPr>
                        <a:t>Bài</a:t>
                      </a:r>
                      <a:r>
                        <a:rPr lang="fr-FR" sz="2400" b="1" baseline="0" dirty="0" smtClean="0">
                          <a:solidFill>
                            <a:schemeClr val="bg1"/>
                          </a:solidFill>
                          <a:effectLst/>
                          <a:latin typeface="Times New Roman" pitchFamily="18" charset="0"/>
                          <a:ea typeface="Times New Roman"/>
                          <a:cs typeface="Times New Roman" pitchFamily="18" charset="0"/>
                        </a:rPr>
                        <a:t> 13: </a:t>
                      </a:r>
                      <a:r>
                        <a:rPr lang="fr-FR" sz="2400" b="1" dirty="0" err="1" smtClean="0">
                          <a:solidFill>
                            <a:schemeClr val="bg1"/>
                          </a:solidFill>
                          <a:effectLst/>
                          <a:latin typeface="Times New Roman" pitchFamily="18" charset="0"/>
                          <a:ea typeface="Times New Roman"/>
                          <a:cs typeface="Times New Roman" pitchFamily="18" charset="0"/>
                        </a:rPr>
                        <a:t>Công</a:t>
                      </a:r>
                      <a:r>
                        <a:rPr lang="fr-FR" sz="2400" b="1" dirty="0" smtClean="0">
                          <a:solidFill>
                            <a:schemeClr val="bg1"/>
                          </a:solidFill>
                          <a:effectLst/>
                          <a:latin typeface="Times New Roman" pitchFamily="18" charset="0"/>
                          <a:ea typeface="Times New Roman"/>
                          <a:cs typeface="Times New Roman" pitchFamily="18" charset="0"/>
                        </a:rPr>
                        <a:t> </a:t>
                      </a:r>
                      <a:r>
                        <a:rPr lang="fr-FR" sz="2400" b="1" dirty="0" err="1">
                          <a:solidFill>
                            <a:schemeClr val="bg1"/>
                          </a:solidFill>
                          <a:effectLst/>
                          <a:latin typeface="Times New Roman" pitchFamily="18" charset="0"/>
                          <a:ea typeface="Times New Roman"/>
                          <a:cs typeface="Times New Roman" pitchFamily="18" charset="0"/>
                        </a:rPr>
                        <a:t>việc</a:t>
                      </a:r>
                      <a:r>
                        <a:rPr lang="fr-FR" sz="2400" b="1" dirty="0">
                          <a:solidFill>
                            <a:schemeClr val="bg1"/>
                          </a:solidFill>
                          <a:effectLst/>
                          <a:latin typeface="Times New Roman" pitchFamily="18" charset="0"/>
                          <a:ea typeface="Times New Roman"/>
                          <a:cs typeface="Times New Roman" pitchFamily="18" charset="0"/>
                        </a:rPr>
                        <a:t> ở </a:t>
                      </a:r>
                      <a:r>
                        <a:rPr lang="fr-FR" sz="2400" b="1" dirty="0" err="1" smtClean="0">
                          <a:solidFill>
                            <a:schemeClr val="bg1"/>
                          </a:solidFill>
                          <a:effectLst/>
                          <a:latin typeface="Times New Roman" pitchFamily="18" charset="0"/>
                          <a:ea typeface="Times New Roman"/>
                          <a:cs typeface="Times New Roman" pitchFamily="18" charset="0"/>
                        </a:rPr>
                        <a:t>nhà</a:t>
                      </a:r>
                      <a:r>
                        <a:rPr lang="fr-FR" sz="2400" b="1" dirty="0" smtClean="0">
                          <a:solidFill>
                            <a:schemeClr val="bg1"/>
                          </a:solidFill>
                          <a:effectLst/>
                          <a:latin typeface="Times New Roman" pitchFamily="18" charset="0"/>
                          <a:ea typeface="Times New Roman"/>
                          <a:cs typeface="Times New Roman" pitchFamily="18" charset="0"/>
                        </a:rPr>
                        <a:t>.</a:t>
                      </a:r>
                    </a:p>
                    <a:p>
                      <a:pPr marL="0" indent="0" algn="just" fontAlgn="base">
                        <a:lnSpc>
                          <a:spcPct val="150000"/>
                        </a:lnSpc>
                        <a:spcAft>
                          <a:spcPts val="0"/>
                        </a:spcAft>
                        <a:buFontTx/>
                        <a:buNone/>
                      </a:pPr>
                      <a:r>
                        <a:rPr lang="fr-FR" sz="2400" b="1" dirty="0" smtClean="0">
                          <a:solidFill>
                            <a:schemeClr val="bg1"/>
                          </a:solidFill>
                          <a:effectLst/>
                          <a:latin typeface="Times New Roman" pitchFamily="18" charset="0"/>
                          <a:ea typeface="Times New Roman"/>
                          <a:cs typeface="Times New Roman" pitchFamily="18" charset="0"/>
                        </a:rPr>
                        <a:t>-</a:t>
                      </a:r>
                      <a:r>
                        <a:rPr lang="fr-FR" sz="2400" b="1" baseline="0" dirty="0" smtClean="0">
                          <a:solidFill>
                            <a:schemeClr val="bg1"/>
                          </a:solidFill>
                          <a:effectLst/>
                          <a:latin typeface="Times New Roman" pitchFamily="18" charset="0"/>
                          <a:ea typeface="Times New Roman"/>
                          <a:cs typeface="Times New Roman" pitchFamily="18" charset="0"/>
                        </a:rPr>
                        <a:t> </a:t>
                      </a:r>
                      <a:r>
                        <a:rPr lang="fr-FR" sz="2400" b="1" dirty="0" err="1" smtClean="0">
                          <a:solidFill>
                            <a:schemeClr val="bg1"/>
                          </a:solidFill>
                          <a:effectLst/>
                          <a:latin typeface="Times New Roman" pitchFamily="18" charset="0"/>
                          <a:ea typeface="Times New Roman"/>
                          <a:cs typeface="Times New Roman" pitchFamily="18" charset="0"/>
                        </a:rPr>
                        <a:t>Bài</a:t>
                      </a:r>
                      <a:r>
                        <a:rPr lang="fr-FR" sz="2400" b="1" baseline="0" dirty="0" smtClean="0">
                          <a:solidFill>
                            <a:schemeClr val="bg1"/>
                          </a:solidFill>
                          <a:effectLst/>
                          <a:latin typeface="Times New Roman" pitchFamily="18" charset="0"/>
                          <a:ea typeface="Times New Roman"/>
                          <a:cs typeface="Times New Roman" pitchFamily="18" charset="0"/>
                        </a:rPr>
                        <a:t> 14: </a:t>
                      </a:r>
                      <a:r>
                        <a:rPr lang="fr-FR" sz="2400" b="1" dirty="0" smtClean="0">
                          <a:solidFill>
                            <a:schemeClr val="bg1"/>
                          </a:solidFill>
                          <a:effectLst/>
                          <a:latin typeface="Times New Roman" pitchFamily="18" charset="0"/>
                          <a:ea typeface="Times New Roman"/>
                          <a:cs typeface="Times New Roman" pitchFamily="18" charset="0"/>
                        </a:rPr>
                        <a:t>An </a:t>
                      </a:r>
                      <a:r>
                        <a:rPr lang="fr-FR" sz="2400" b="1" dirty="0" err="1">
                          <a:solidFill>
                            <a:schemeClr val="bg1"/>
                          </a:solidFill>
                          <a:effectLst/>
                          <a:latin typeface="Times New Roman" pitchFamily="18" charset="0"/>
                          <a:ea typeface="Times New Roman"/>
                          <a:cs typeface="Times New Roman" pitchFamily="18" charset="0"/>
                        </a:rPr>
                        <a:t>toàn</a:t>
                      </a:r>
                      <a:r>
                        <a:rPr lang="fr-FR" sz="2400" b="1" dirty="0">
                          <a:solidFill>
                            <a:schemeClr val="bg1"/>
                          </a:solidFill>
                          <a:effectLst/>
                          <a:latin typeface="Times New Roman" pitchFamily="18" charset="0"/>
                          <a:ea typeface="Times New Roman"/>
                          <a:cs typeface="Times New Roman" pitchFamily="18" charset="0"/>
                        </a:rPr>
                        <a:t> khi ở </a:t>
                      </a:r>
                      <a:r>
                        <a:rPr lang="fr-FR" sz="2400" b="1" dirty="0" err="1">
                          <a:solidFill>
                            <a:schemeClr val="bg1"/>
                          </a:solidFill>
                          <a:effectLst/>
                          <a:latin typeface="Times New Roman" pitchFamily="18" charset="0"/>
                          <a:ea typeface="Times New Roman"/>
                          <a:cs typeface="Times New Roman" pitchFamily="18" charset="0"/>
                        </a:rPr>
                        <a:t>nhà</a:t>
                      </a:r>
                      <a:endParaRPr lang="en-US" sz="2400" b="1" dirty="0">
                        <a:solidFill>
                          <a:schemeClr val="bg1"/>
                        </a:solidFill>
                        <a:effectLst/>
                        <a:latin typeface="Times New Roman" pitchFamily="18" charset="0"/>
                        <a:ea typeface="Calibri"/>
                        <a:cs typeface="Times New Roman" pitchFamily="18" charset="0"/>
                      </a:endParaRPr>
                    </a:p>
                  </a:txBody>
                  <a:tcPr marL="68580" marR="68580" marT="0" marB="0">
                    <a:solidFill>
                      <a:srgbClr val="0099FF"/>
                    </a:solidFill>
                  </a:tcPr>
                </a:tc>
                <a:tc>
                  <a:txBody>
                    <a:bodyPr/>
                    <a:lstStyle/>
                    <a:p>
                      <a:pPr marL="0" marR="0" indent="0" algn="just" defTabSz="914400" rtl="0" eaLnBrk="1" fontAlgn="base" latinLnBrk="0" hangingPunct="1">
                        <a:lnSpc>
                          <a:spcPct val="150000"/>
                        </a:lnSpc>
                        <a:spcBef>
                          <a:spcPts val="0"/>
                        </a:spcBef>
                        <a:spcAft>
                          <a:spcPts val="0"/>
                        </a:spcAft>
                        <a:buClrTx/>
                        <a:buSzTx/>
                        <a:buFontTx/>
                        <a:buNone/>
                        <a:tabLst/>
                        <a:defRPr/>
                      </a:pPr>
                      <a:r>
                        <a:rPr kumimoji="0" lang="fr-FR" sz="3200" kern="1200" dirty="0" smtClean="0">
                          <a:solidFill>
                            <a:schemeClr val="bg1"/>
                          </a:solidFill>
                          <a:effectLst/>
                          <a:latin typeface="Times New Roman" pitchFamily="18" charset="0"/>
                          <a:ea typeface="+mn-ea"/>
                          <a:cs typeface="Times New Roman" pitchFamily="18" charset="0"/>
                        </a:rPr>
                        <a:t>- HS </a:t>
                      </a:r>
                      <a:r>
                        <a:rPr kumimoji="0" lang="fr-FR" sz="3200" kern="1200" dirty="0" err="1" smtClean="0">
                          <a:solidFill>
                            <a:schemeClr val="bg1"/>
                          </a:solidFill>
                          <a:effectLst/>
                          <a:latin typeface="Times New Roman" pitchFamily="18" charset="0"/>
                          <a:ea typeface="+mn-ea"/>
                          <a:cs typeface="Times New Roman" pitchFamily="18" charset="0"/>
                        </a:rPr>
                        <a:t>trải</a:t>
                      </a:r>
                      <a:r>
                        <a:rPr kumimoji="0" lang="fr-FR" sz="3200" kern="1200" dirty="0" smtClean="0">
                          <a:solidFill>
                            <a:schemeClr val="bg1"/>
                          </a:solidFill>
                          <a:effectLst/>
                          <a:latin typeface="Times New Roman" pitchFamily="18" charset="0"/>
                          <a:ea typeface="+mn-ea"/>
                          <a:cs typeface="Times New Roman" pitchFamily="18" charset="0"/>
                        </a:rPr>
                        <a:t> </a:t>
                      </a:r>
                      <a:r>
                        <a:rPr kumimoji="0" lang="fr-FR" sz="3200" kern="1200" dirty="0" err="1" smtClean="0">
                          <a:solidFill>
                            <a:schemeClr val="bg1"/>
                          </a:solidFill>
                          <a:effectLst/>
                          <a:latin typeface="Times New Roman" pitchFamily="18" charset="0"/>
                          <a:ea typeface="+mn-ea"/>
                          <a:cs typeface="Times New Roman" pitchFamily="18" charset="0"/>
                        </a:rPr>
                        <a:t>nghiệm</a:t>
                      </a:r>
                      <a:r>
                        <a:rPr kumimoji="0" lang="fr-FR" sz="3200" kern="1200" dirty="0" smtClean="0">
                          <a:solidFill>
                            <a:schemeClr val="bg1"/>
                          </a:solidFill>
                          <a:effectLst/>
                          <a:latin typeface="Times New Roman" pitchFamily="18" charset="0"/>
                          <a:ea typeface="+mn-ea"/>
                          <a:cs typeface="Times New Roman" pitchFamily="18" charset="0"/>
                        </a:rPr>
                        <a:t> </a:t>
                      </a:r>
                      <a:r>
                        <a:rPr kumimoji="0" lang="vi-VN" sz="3200" kern="1200" dirty="0" smtClean="0">
                          <a:solidFill>
                            <a:schemeClr val="bg1"/>
                          </a:solidFill>
                          <a:effectLst/>
                          <a:latin typeface="Times New Roman" pitchFamily="18" charset="0"/>
                          <a:ea typeface="+mn-ea"/>
                          <a:cs typeface="Times New Roman" pitchFamily="18" charset="0"/>
                        </a:rPr>
                        <a:t>tại một gia đình</a:t>
                      </a:r>
                      <a:r>
                        <a:rPr kumimoji="0" lang="en-US" sz="3200" kern="1200" dirty="0" smtClean="0">
                          <a:solidFill>
                            <a:schemeClr val="bg1"/>
                          </a:solidFill>
                          <a:effectLst/>
                          <a:latin typeface="Times New Roman" pitchFamily="18" charset="0"/>
                          <a:ea typeface="+mn-ea"/>
                          <a:cs typeface="Times New Roman" pitchFamily="18" charset="0"/>
                        </a:rPr>
                        <a:t> </a:t>
                      </a:r>
                      <a:r>
                        <a:rPr kumimoji="0" lang="vi-VN" sz="3200" kern="1200" dirty="0" smtClean="0">
                          <a:solidFill>
                            <a:schemeClr val="bg1"/>
                          </a:solidFill>
                          <a:effectLst/>
                          <a:latin typeface="Times New Roman" pitchFamily="18" charset="0"/>
                          <a:ea typeface="+mn-ea"/>
                          <a:cs typeface="Times New Roman" pitchFamily="18" charset="0"/>
                        </a:rPr>
                        <a:t>(gần trường học)</a:t>
                      </a:r>
                      <a:r>
                        <a:rPr kumimoji="0" lang="en-US" sz="3200" kern="1200" dirty="0" smtClean="0">
                          <a:solidFill>
                            <a:schemeClr val="bg1"/>
                          </a:solidFill>
                          <a:effectLst/>
                          <a:latin typeface="Times New Roman" pitchFamily="18" charset="0"/>
                          <a:ea typeface="+mn-ea"/>
                          <a:cs typeface="Times New Roman" pitchFamily="18" charset="0"/>
                        </a:rPr>
                        <a:t> </a:t>
                      </a:r>
                      <a:r>
                        <a:rPr kumimoji="0" lang="fr-FR" sz="3200" kern="1200" dirty="0" err="1" smtClean="0">
                          <a:solidFill>
                            <a:schemeClr val="bg1"/>
                          </a:solidFill>
                          <a:effectLst/>
                          <a:latin typeface="Times New Roman" pitchFamily="18" charset="0"/>
                          <a:ea typeface="+mn-ea"/>
                          <a:cs typeface="Times New Roman" pitchFamily="18" charset="0"/>
                        </a:rPr>
                        <a:t>sau</a:t>
                      </a:r>
                      <a:r>
                        <a:rPr kumimoji="0" lang="fr-FR" sz="3200" kern="1200" dirty="0" smtClean="0">
                          <a:solidFill>
                            <a:schemeClr val="bg1"/>
                          </a:solidFill>
                          <a:effectLst/>
                          <a:latin typeface="Times New Roman" pitchFamily="18" charset="0"/>
                          <a:ea typeface="+mn-ea"/>
                          <a:cs typeface="Times New Roman" pitchFamily="18" charset="0"/>
                        </a:rPr>
                        <a:t> khi </a:t>
                      </a:r>
                      <a:r>
                        <a:rPr kumimoji="0" lang="fr-FR" sz="3200" kern="1200" dirty="0" err="1" smtClean="0">
                          <a:solidFill>
                            <a:schemeClr val="bg1"/>
                          </a:solidFill>
                          <a:effectLst/>
                          <a:latin typeface="Times New Roman" pitchFamily="18" charset="0"/>
                          <a:ea typeface="+mn-ea"/>
                          <a:cs typeface="Times New Roman" pitchFamily="18" charset="0"/>
                        </a:rPr>
                        <a:t>học</a:t>
                      </a:r>
                      <a:r>
                        <a:rPr kumimoji="0" lang="fr-FR" sz="3200" kern="1200" dirty="0" smtClean="0">
                          <a:solidFill>
                            <a:schemeClr val="bg1"/>
                          </a:solidFill>
                          <a:effectLst/>
                          <a:latin typeface="Times New Roman" pitchFamily="18" charset="0"/>
                          <a:ea typeface="+mn-ea"/>
                          <a:cs typeface="Times New Roman" pitchFamily="18" charset="0"/>
                        </a:rPr>
                        <a:t> </a:t>
                      </a:r>
                      <a:r>
                        <a:rPr kumimoji="0" lang="fr-FR" sz="3200" kern="1200" dirty="0" err="1" smtClean="0">
                          <a:solidFill>
                            <a:schemeClr val="bg1"/>
                          </a:solidFill>
                          <a:effectLst/>
                          <a:latin typeface="Times New Roman" pitchFamily="18" charset="0"/>
                          <a:ea typeface="+mn-ea"/>
                          <a:cs typeface="Times New Roman" pitchFamily="18" charset="0"/>
                        </a:rPr>
                        <a:t>hết</a:t>
                      </a:r>
                      <a:r>
                        <a:rPr kumimoji="0" lang="fr-FR" sz="3200" kern="1200" dirty="0" smtClean="0">
                          <a:solidFill>
                            <a:schemeClr val="bg1"/>
                          </a:solidFill>
                          <a:effectLst/>
                          <a:latin typeface="Times New Roman" pitchFamily="18" charset="0"/>
                          <a:ea typeface="+mn-ea"/>
                          <a:cs typeface="Times New Roman" pitchFamily="18" charset="0"/>
                        </a:rPr>
                        <a:t> </a:t>
                      </a:r>
                      <a:r>
                        <a:rPr kumimoji="0" lang="fr-FR" sz="3200" kern="1200" dirty="0" err="1" smtClean="0">
                          <a:solidFill>
                            <a:schemeClr val="bg1"/>
                          </a:solidFill>
                          <a:effectLst/>
                          <a:latin typeface="Times New Roman" pitchFamily="18" charset="0"/>
                          <a:ea typeface="+mn-ea"/>
                          <a:cs typeface="Times New Roman" pitchFamily="18" charset="0"/>
                        </a:rPr>
                        <a:t>các</a:t>
                      </a:r>
                      <a:r>
                        <a:rPr kumimoji="0" lang="fr-FR" sz="3200" kern="1200" dirty="0" smtClean="0">
                          <a:solidFill>
                            <a:schemeClr val="bg1"/>
                          </a:solidFill>
                          <a:effectLst/>
                          <a:latin typeface="Times New Roman" pitchFamily="18" charset="0"/>
                          <a:ea typeface="+mn-ea"/>
                          <a:cs typeface="Times New Roman" pitchFamily="18" charset="0"/>
                        </a:rPr>
                        <a:t> </a:t>
                      </a:r>
                      <a:r>
                        <a:rPr kumimoji="0" lang="fr-FR" sz="3200" kern="1200" dirty="0" err="1" smtClean="0">
                          <a:solidFill>
                            <a:schemeClr val="bg1"/>
                          </a:solidFill>
                          <a:effectLst/>
                          <a:latin typeface="Times New Roman" pitchFamily="18" charset="0"/>
                          <a:ea typeface="+mn-ea"/>
                          <a:cs typeface="Times New Roman" pitchFamily="18" charset="0"/>
                        </a:rPr>
                        <a:t>bài</a:t>
                      </a:r>
                      <a:r>
                        <a:rPr kumimoji="0" lang="fr-FR" sz="3200" kern="1200" dirty="0" smtClean="0">
                          <a:solidFill>
                            <a:schemeClr val="bg1"/>
                          </a:solidFill>
                          <a:effectLst/>
                          <a:latin typeface="Times New Roman" pitchFamily="18" charset="0"/>
                          <a:ea typeface="+mn-ea"/>
                          <a:cs typeface="Times New Roman" pitchFamily="18" charset="0"/>
                        </a:rPr>
                        <a:t>. </a:t>
                      </a:r>
                      <a:endParaRPr kumimoji="0" lang="en-US" sz="3200" kern="1200" dirty="0" smtClean="0">
                        <a:solidFill>
                          <a:schemeClr val="bg1"/>
                        </a:solidFill>
                        <a:effectLst/>
                        <a:latin typeface="Times New Roman" pitchFamily="18" charset="0"/>
                        <a:ea typeface="+mn-ea"/>
                        <a:cs typeface="Times New Roman" pitchFamily="18" charset="0"/>
                      </a:endParaRPr>
                    </a:p>
                    <a:p>
                      <a:pPr algn="just" fontAlgn="base">
                        <a:lnSpc>
                          <a:spcPct val="150000"/>
                        </a:lnSpc>
                        <a:spcAft>
                          <a:spcPts val="0"/>
                        </a:spcAft>
                      </a:pPr>
                      <a:endParaRPr lang="en-US" sz="3200" dirty="0">
                        <a:solidFill>
                          <a:schemeClr val="bg1"/>
                        </a:solidFill>
                        <a:effectLst/>
                        <a:latin typeface="Arial" pitchFamily="34" charset="0"/>
                        <a:ea typeface="Calibri"/>
                        <a:cs typeface="Arial" pitchFamily="34" charset="0"/>
                      </a:endParaRPr>
                    </a:p>
                  </a:txBody>
                  <a:tcPr marL="68580" marR="68580" marT="0" marB="0">
                    <a:solidFill>
                      <a:srgbClr val="0099FF"/>
                    </a:solidFill>
                  </a:tcPr>
                </a:tc>
                <a:tc>
                  <a:txBody>
                    <a:bodyPr/>
                    <a:lstStyle/>
                    <a:p>
                      <a:pPr algn="just" fontAlgn="base">
                        <a:lnSpc>
                          <a:spcPct val="150000"/>
                        </a:lnSpc>
                        <a:spcAft>
                          <a:spcPts val="0"/>
                        </a:spcAft>
                      </a:pPr>
                      <a:r>
                        <a:rPr lang="fr-FR" sz="2800">
                          <a:solidFill>
                            <a:schemeClr val="bg1"/>
                          </a:solidFill>
                          <a:effectLst/>
                          <a:latin typeface="Arial" pitchFamily="34" charset="0"/>
                          <a:cs typeface="Arial" pitchFamily="34" charset="0"/>
                        </a:rPr>
                        <a:t> </a:t>
                      </a:r>
                      <a:endParaRPr lang="en-US" sz="2800">
                        <a:solidFill>
                          <a:schemeClr val="bg1"/>
                        </a:solidFill>
                        <a:effectLst/>
                        <a:latin typeface="Arial" pitchFamily="34" charset="0"/>
                        <a:ea typeface="Calibri"/>
                        <a:cs typeface="Arial" pitchFamily="34" charset="0"/>
                      </a:endParaRPr>
                    </a:p>
                  </a:txBody>
                  <a:tcPr marL="68580" marR="68580" marT="0" marB="0">
                    <a:solidFill>
                      <a:srgbClr val="0099FF"/>
                    </a:solidFill>
                  </a:tcPr>
                </a:tc>
              </a:tr>
            </a:tbl>
          </a:graphicData>
        </a:graphic>
      </p:graphicFrame>
    </p:spTree>
    <p:extLst>
      <p:ext uri="{BB962C8B-B14F-4D97-AF65-F5344CB8AC3E}">
        <p14:creationId xmlns:p14="http://schemas.microsoft.com/office/powerpoint/2010/main" val="1295966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870888273"/>
              </p:ext>
            </p:extLst>
          </p:nvPr>
        </p:nvGraphicFramePr>
        <p:xfrm>
          <a:off x="0" y="2051539"/>
          <a:ext cx="12192000" cy="2889738"/>
        </p:xfrm>
        <a:graphic>
          <a:graphicData uri="http://schemas.openxmlformats.org/drawingml/2006/table">
            <a:tbl>
              <a:tblPr firstRow="1" firstCol="1" bandRow="1">
                <a:tableStyleId>{5C22544A-7EE6-4342-B048-85BDC9FD1C3A}</a:tableStyleId>
              </a:tblPr>
              <a:tblGrid>
                <a:gridCol w="833641"/>
                <a:gridCol w="2547334"/>
                <a:gridCol w="7367097"/>
                <a:gridCol w="1443928"/>
              </a:tblGrid>
              <a:tr h="2889738">
                <a:tc>
                  <a:txBody>
                    <a:bodyPr/>
                    <a:lstStyle/>
                    <a:p>
                      <a:pPr algn="just" fontAlgn="base">
                        <a:lnSpc>
                          <a:spcPct val="150000"/>
                        </a:lnSpc>
                        <a:spcAft>
                          <a:spcPts val="0"/>
                        </a:spcAft>
                      </a:pPr>
                      <a:r>
                        <a:rPr lang="fr-FR" sz="3200" b="1" dirty="0">
                          <a:effectLst/>
                          <a:latin typeface="Times New Roman" pitchFamily="18" charset="0"/>
                          <a:cs typeface="Times New Roman" pitchFamily="18" charset="0"/>
                        </a:rPr>
                        <a:t>6</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99FF"/>
                    </a:solidFill>
                  </a:tcPr>
                </a:tc>
                <a:tc>
                  <a:txBody>
                    <a:bodyPr/>
                    <a:lstStyle/>
                    <a:p>
                      <a:pPr algn="l" fontAlgn="base">
                        <a:lnSpc>
                          <a:spcPct val="150000"/>
                        </a:lnSpc>
                        <a:spcAft>
                          <a:spcPts val="0"/>
                        </a:spcAft>
                      </a:pPr>
                      <a:r>
                        <a:rPr lang="fr-FR" sz="3200" b="1" dirty="0" err="1">
                          <a:effectLst/>
                          <a:latin typeface="Times New Roman" pitchFamily="18" charset="0"/>
                          <a:cs typeface="Times New Roman" pitchFamily="18" charset="0"/>
                        </a:rPr>
                        <a:t>Bài</a:t>
                      </a:r>
                      <a:r>
                        <a:rPr lang="fr-FR" sz="3200" b="1" dirty="0">
                          <a:effectLst/>
                          <a:latin typeface="Times New Roman" pitchFamily="18" charset="0"/>
                          <a:cs typeface="Times New Roman" pitchFamily="18" charset="0"/>
                        </a:rPr>
                        <a:t> 15 : </a:t>
                      </a:r>
                      <a:r>
                        <a:rPr lang="fr-FR" sz="3200" b="1" dirty="0" err="1">
                          <a:effectLst/>
                          <a:latin typeface="Times New Roman" pitchFamily="18" charset="0"/>
                          <a:cs typeface="Times New Roman" pitchFamily="18" charset="0"/>
                        </a:rPr>
                        <a:t>Lớp</a:t>
                      </a:r>
                      <a:r>
                        <a:rPr lang="fr-FR" sz="3200" b="1" dirty="0">
                          <a:effectLst/>
                          <a:latin typeface="Times New Roman" pitchFamily="18" charset="0"/>
                          <a:cs typeface="Times New Roman" pitchFamily="18" charset="0"/>
                        </a:rPr>
                        <a:t> </a:t>
                      </a:r>
                      <a:r>
                        <a:rPr lang="fr-FR" sz="3200" b="1" dirty="0" err="1">
                          <a:effectLst/>
                          <a:latin typeface="Times New Roman" pitchFamily="18" charset="0"/>
                          <a:cs typeface="Times New Roman" pitchFamily="18" charset="0"/>
                        </a:rPr>
                        <a:t>học</a:t>
                      </a:r>
                      <a:r>
                        <a:rPr lang="fr-FR" sz="3200" b="1" dirty="0">
                          <a:effectLst/>
                          <a:latin typeface="Times New Roman" pitchFamily="18" charset="0"/>
                          <a:cs typeface="Times New Roman" pitchFamily="18" charset="0"/>
                        </a:rPr>
                        <a:t> (</a:t>
                      </a:r>
                      <a:r>
                        <a:rPr lang="fr-FR" sz="3200" b="1" dirty="0" err="1">
                          <a:effectLst/>
                          <a:latin typeface="Times New Roman" pitchFamily="18" charset="0"/>
                          <a:cs typeface="Times New Roman" pitchFamily="18" charset="0"/>
                        </a:rPr>
                        <a:t>trang</a:t>
                      </a:r>
                      <a:r>
                        <a:rPr lang="fr-FR" sz="3200" b="1" dirty="0">
                          <a:effectLst/>
                          <a:latin typeface="Times New Roman" pitchFamily="18" charset="0"/>
                          <a:cs typeface="Times New Roman" pitchFamily="18" charset="0"/>
                        </a:rPr>
                        <a:t> 32, 33) </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99FF"/>
                    </a:solidFill>
                  </a:tcPr>
                </a:tc>
                <a:tc>
                  <a:txBody>
                    <a:bodyPr/>
                    <a:lstStyle/>
                    <a:p>
                      <a:pPr algn="just" fontAlgn="base">
                        <a:lnSpc>
                          <a:spcPct val="150000"/>
                        </a:lnSpc>
                        <a:spcAft>
                          <a:spcPts val="0"/>
                        </a:spcAft>
                      </a:pPr>
                      <a:r>
                        <a:rPr lang="fr-FR" sz="3200" b="1" dirty="0">
                          <a:effectLst/>
                          <a:latin typeface="Times New Roman" pitchFamily="18" charset="0"/>
                          <a:cs typeface="Times New Roman" pitchFamily="18" charset="0"/>
                        </a:rPr>
                        <a:t>- HS </a:t>
                      </a:r>
                      <a:r>
                        <a:rPr lang="fr-FR" sz="3200" b="1" dirty="0" err="1">
                          <a:effectLst/>
                          <a:latin typeface="Times New Roman" pitchFamily="18" charset="0"/>
                          <a:cs typeface="Times New Roman" pitchFamily="18" charset="0"/>
                        </a:rPr>
                        <a:t>trải</a:t>
                      </a:r>
                      <a:r>
                        <a:rPr lang="fr-FR" sz="3200" b="1" dirty="0">
                          <a:effectLst/>
                          <a:latin typeface="Times New Roman" pitchFamily="18" charset="0"/>
                          <a:cs typeface="Times New Roman" pitchFamily="18" charset="0"/>
                        </a:rPr>
                        <a:t> </a:t>
                      </a:r>
                      <a:r>
                        <a:rPr lang="fr-FR" sz="3200" b="1" dirty="0" err="1">
                          <a:effectLst/>
                          <a:latin typeface="Times New Roman" pitchFamily="18" charset="0"/>
                          <a:cs typeface="Times New Roman" pitchFamily="18" charset="0"/>
                        </a:rPr>
                        <a:t>nghiệm</a:t>
                      </a:r>
                      <a:r>
                        <a:rPr lang="fr-FR" sz="3200" b="1" dirty="0">
                          <a:effectLst/>
                          <a:latin typeface="Times New Roman" pitchFamily="18" charset="0"/>
                          <a:cs typeface="Times New Roman" pitchFamily="18" charset="0"/>
                        </a:rPr>
                        <a:t> </a:t>
                      </a:r>
                      <a:r>
                        <a:rPr lang="fr-FR" sz="3200" b="1" dirty="0" smtClean="0">
                          <a:effectLst/>
                          <a:latin typeface="Times New Roman" pitchFamily="18" charset="0"/>
                          <a:cs typeface="Times New Roman" pitchFamily="18" charset="0"/>
                        </a:rPr>
                        <a:t>ở</a:t>
                      </a:r>
                      <a:r>
                        <a:rPr lang="fr-FR" sz="3200" b="1" baseline="0" dirty="0" smtClean="0">
                          <a:effectLst/>
                          <a:latin typeface="Times New Roman" pitchFamily="18" charset="0"/>
                          <a:cs typeface="Times New Roman" pitchFamily="18" charset="0"/>
                        </a:rPr>
                        <a:t> HĐ 1 </a:t>
                      </a:r>
                      <a:r>
                        <a:rPr lang="fr-FR" sz="3200" b="1" baseline="0" dirty="0" err="1" smtClean="0">
                          <a:effectLst/>
                          <a:latin typeface="Times New Roman" pitchFamily="18" charset="0"/>
                          <a:cs typeface="Times New Roman" pitchFamily="18" charset="0"/>
                        </a:rPr>
                        <a:t>và</a:t>
                      </a:r>
                      <a:r>
                        <a:rPr lang="fr-FR" sz="3200" b="1" baseline="0" dirty="0" smtClean="0">
                          <a:effectLst/>
                          <a:latin typeface="Times New Roman" pitchFamily="18" charset="0"/>
                          <a:cs typeface="Times New Roman" pitchFamily="18" charset="0"/>
                        </a:rPr>
                        <a:t> 2: </a:t>
                      </a:r>
                      <a:r>
                        <a:rPr lang="fr-FR" sz="3200" b="1" baseline="0" dirty="0" err="1" smtClean="0">
                          <a:effectLst/>
                          <a:latin typeface="Times New Roman" pitchFamily="18" charset="0"/>
                          <a:cs typeface="Times New Roman" pitchFamily="18" charset="0"/>
                        </a:rPr>
                        <a:t>T</a:t>
                      </a:r>
                      <a:r>
                        <a:rPr lang="fr-FR" sz="3200" b="1" dirty="0" err="1" smtClean="0">
                          <a:effectLst/>
                          <a:latin typeface="Times New Roman" pitchFamily="18" charset="0"/>
                          <a:cs typeface="Times New Roman" pitchFamily="18" charset="0"/>
                        </a:rPr>
                        <a:t>ìm</a:t>
                      </a:r>
                      <a:r>
                        <a:rPr lang="fr-FR" sz="3200" b="1" baseline="0" dirty="0" smtClean="0">
                          <a:effectLst/>
                          <a:latin typeface="Times New Roman" pitchFamily="18" charset="0"/>
                          <a:cs typeface="Times New Roman" pitchFamily="18" charset="0"/>
                        </a:rPr>
                        <a:t> </a:t>
                      </a:r>
                      <a:r>
                        <a:rPr lang="fr-FR" sz="3200" b="1" baseline="0" dirty="0" err="1" smtClean="0">
                          <a:effectLst/>
                          <a:latin typeface="Times New Roman" pitchFamily="18" charset="0"/>
                          <a:cs typeface="Times New Roman" pitchFamily="18" charset="0"/>
                        </a:rPr>
                        <a:t>hiểu</a:t>
                      </a:r>
                      <a:r>
                        <a:rPr lang="fr-FR" sz="3200" b="1" baseline="0" dirty="0" smtClean="0">
                          <a:effectLst/>
                          <a:latin typeface="Times New Roman" pitchFamily="18" charset="0"/>
                          <a:cs typeface="Times New Roman" pitchFamily="18" charset="0"/>
                        </a:rPr>
                        <a:t> </a:t>
                      </a:r>
                      <a:r>
                        <a:rPr lang="fr-FR" sz="3200" b="1" baseline="0" dirty="0" err="1" smtClean="0">
                          <a:effectLst/>
                          <a:latin typeface="Times New Roman" pitchFamily="18" charset="0"/>
                          <a:cs typeface="Times New Roman" pitchFamily="18" charset="0"/>
                        </a:rPr>
                        <a:t>và</a:t>
                      </a:r>
                      <a:r>
                        <a:rPr lang="fr-FR" sz="3200" b="1" baseline="0" dirty="0" smtClean="0">
                          <a:effectLst/>
                          <a:latin typeface="Times New Roman" pitchFamily="18" charset="0"/>
                          <a:cs typeface="Times New Roman" pitchFamily="18" charset="0"/>
                        </a:rPr>
                        <a:t> </a:t>
                      </a:r>
                      <a:r>
                        <a:rPr lang="fr-FR" sz="3200" b="1" dirty="0" err="1" smtClean="0">
                          <a:effectLst/>
                          <a:latin typeface="Times New Roman" pitchFamily="18" charset="0"/>
                          <a:cs typeface="Times New Roman" pitchFamily="18" charset="0"/>
                        </a:rPr>
                        <a:t>kể</a:t>
                      </a:r>
                      <a:r>
                        <a:rPr lang="fr-FR" sz="3200" b="1" dirty="0" smtClean="0">
                          <a:effectLst/>
                          <a:latin typeface="Times New Roman" pitchFamily="18" charset="0"/>
                          <a:cs typeface="Times New Roman" pitchFamily="18" charset="0"/>
                        </a:rPr>
                        <a:t> </a:t>
                      </a:r>
                      <a:r>
                        <a:rPr lang="fr-FR" sz="3200" b="1" dirty="0" err="1">
                          <a:effectLst/>
                          <a:latin typeface="Times New Roman" pitchFamily="18" charset="0"/>
                          <a:cs typeface="Times New Roman" pitchFamily="18" charset="0"/>
                        </a:rPr>
                        <a:t>về</a:t>
                      </a:r>
                      <a:r>
                        <a:rPr lang="fr-FR" sz="3200" b="1" dirty="0">
                          <a:effectLst/>
                          <a:latin typeface="Times New Roman" pitchFamily="18" charset="0"/>
                          <a:cs typeface="Times New Roman" pitchFamily="18" charset="0"/>
                        </a:rPr>
                        <a:t> </a:t>
                      </a:r>
                      <a:r>
                        <a:rPr lang="fr-FR" sz="3200" b="1" dirty="0" err="1">
                          <a:effectLst/>
                          <a:latin typeface="Times New Roman" pitchFamily="18" charset="0"/>
                          <a:cs typeface="Times New Roman" pitchFamily="18" charset="0"/>
                        </a:rPr>
                        <a:t>lớp</a:t>
                      </a:r>
                      <a:r>
                        <a:rPr lang="fr-FR" sz="3200" b="1" dirty="0">
                          <a:effectLst/>
                          <a:latin typeface="Times New Roman" pitchFamily="18" charset="0"/>
                          <a:cs typeface="Times New Roman" pitchFamily="18" charset="0"/>
                        </a:rPr>
                        <a:t> </a:t>
                      </a:r>
                      <a:r>
                        <a:rPr lang="fr-FR" sz="3200" b="1" dirty="0" err="1">
                          <a:effectLst/>
                          <a:latin typeface="Times New Roman" pitchFamily="18" charset="0"/>
                          <a:cs typeface="Times New Roman" pitchFamily="18" charset="0"/>
                        </a:rPr>
                        <a:t>học</a:t>
                      </a:r>
                      <a:r>
                        <a:rPr lang="fr-FR" sz="3200" b="1" dirty="0">
                          <a:effectLst/>
                          <a:latin typeface="Times New Roman" pitchFamily="18" charset="0"/>
                          <a:cs typeface="Times New Roman" pitchFamily="18" charset="0"/>
                        </a:rPr>
                        <a:t> </a:t>
                      </a:r>
                      <a:r>
                        <a:rPr lang="fr-FR" sz="3200" b="1" dirty="0" err="1">
                          <a:effectLst/>
                          <a:latin typeface="Times New Roman" pitchFamily="18" charset="0"/>
                          <a:cs typeface="Times New Roman" pitchFamily="18" charset="0"/>
                        </a:rPr>
                        <a:t>của</a:t>
                      </a:r>
                      <a:r>
                        <a:rPr lang="fr-FR" sz="3200" b="1" dirty="0">
                          <a:effectLst/>
                          <a:latin typeface="Times New Roman" pitchFamily="18" charset="0"/>
                          <a:cs typeface="Times New Roman" pitchFamily="18" charset="0"/>
                        </a:rPr>
                        <a:t> </a:t>
                      </a:r>
                      <a:r>
                        <a:rPr lang="fr-FR" sz="3200" b="1" dirty="0" err="1" smtClean="0">
                          <a:effectLst/>
                          <a:latin typeface="Times New Roman" pitchFamily="18" charset="0"/>
                          <a:cs typeface="Times New Roman" pitchFamily="18" charset="0"/>
                        </a:rPr>
                        <a:t>mình</a:t>
                      </a:r>
                      <a:r>
                        <a:rPr lang="fr-FR" sz="3200" b="1" dirty="0" smtClean="0">
                          <a:effectLst/>
                          <a:latin typeface="Times New Roman" pitchFamily="18" charset="0"/>
                          <a:cs typeface="Times New Roman" pitchFamily="18" charset="0"/>
                        </a:rPr>
                        <a:t>.</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99FF"/>
                    </a:solidFill>
                  </a:tcPr>
                </a:tc>
                <a:tc>
                  <a:txBody>
                    <a:bodyPr/>
                    <a:lstStyle/>
                    <a:p>
                      <a:pPr>
                        <a:lnSpc>
                          <a:spcPct val="115000"/>
                        </a:lnSpc>
                      </a:pPr>
                      <a:endParaRPr lang="en-US" sz="2400" dirty="0">
                        <a:effectLst/>
                        <a:latin typeface="Times New Roman" pitchFamily="18" charset="0"/>
                        <a:cs typeface="Times New Roman" pitchFamily="18" charset="0"/>
                      </a:endParaRPr>
                    </a:p>
                  </a:txBody>
                  <a:tcPr marL="68580" marR="68580" marT="0" marB="0">
                    <a:solidFill>
                      <a:srgbClr val="0099FF"/>
                    </a:solidFill>
                  </a:tcPr>
                </a:tc>
              </a:tr>
            </a:tbl>
          </a:graphicData>
        </a:graphic>
      </p:graphicFrame>
      <p:graphicFrame>
        <p:nvGraphicFramePr>
          <p:cNvPr id="6" name="Content Placeholder 3"/>
          <p:cNvGraphicFramePr>
            <a:graphicFrameLocks/>
          </p:cNvGraphicFramePr>
          <p:nvPr>
            <p:extLst>
              <p:ext uri="{D42A27DB-BD31-4B8C-83A1-F6EECF244321}">
                <p14:modId xmlns:p14="http://schemas.microsoft.com/office/powerpoint/2010/main" val="2148361915"/>
              </p:ext>
            </p:extLst>
          </p:nvPr>
        </p:nvGraphicFramePr>
        <p:xfrm>
          <a:off x="0" y="228600"/>
          <a:ext cx="12192000" cy="1763230"/>
        </p:xfrm>
        <a:graphic>
          <a:graphicData uri="http://schemas.openxmlformats.org/drawingml/2006/table">
            <a:tbl>
              <a:tblPr firstRow="1" firstCol="1" bandRow="1">
                <a:tableStyleId>{5C22544A-7EE6-4342-B048-85BDC9FD1C3A}</a:tableStyleId>
              </a:tblPr>
              <a:tblGrid>
                <a:gridCol w="833641"/>
                <a:gridCol w="2547334"/>
                <a:gridCol w="7367098"/>
                <a:gridCol w="1443927"/>
              </a:tblGrid>
              <a:tr h="1763230">
                <a:tc>
                  <a:txBody>
                    <a:bodyPr/>
                    <a:lstStyle/>
                    <a:p>
                      <a:pPr algn="ctr" fontAlgn="base">
                        <a:lnSpc>
                          <a:spcPct val="150000"/>
                        </a:lnSpc>
                        <a:spcAft>
                          <a:spcPts val="0"/>
                        </a:spcAft>
                      </a:pPr>
                      <a:r>
                        <a:rPr lang="en-US" sz="2400" dirty="0" smtClean="0">
                          <a:effectLst/>
                          <a:latin typeface="Times New Roman" pitchFamily="18" charset="0"/>
                          <a:cs typeface="Times New Roman" pitchFamily="18" charset="0"/>
                        </a:rPr>
                        <a:t>STT</a:t>
                      </a:r>
                      <a:endParaRPr lang="en-US" sz="2400" dirty="0">
                        <a:effectLst/>
                        <a:latin typeface="Times New Roman" pitchFamily="18" charset="0"/>
                        <a:ea typeface="Calibri"/>
                        <a:cs typeface="Times New Roman" pitchFamily="18" charset="0"/>
                      </a:endParaRPr>
                    </a:p>
                  </a:txBody>
                  <a:tcPr marL="68580" marR="68580" marT="0" marB="0"/>
                </a:tc>
                <a:tc>
                  <a:txBody>
                    <a:bodyPr/>
                    <a:lstStyle/>
                    <a:p>
                      <a:pPr algn="ctr" fontAlgn="base">
                        <a:lnSpc>
                          <a:spcPct val="150000"/>
                        </a:lnSpc>
                        <a:spcAft>
                          <a:spcPts val="0"/>
                        </a:spcAft>
                      </a:pPr>
                      <a:r>
                        <a:rPr lang="en-US" sz="2400" dirty="0" err="1">
                          <a:effectLst/>
                          <a:latin typeface="Times New Roman" pitchFamily="18" charset="0"/>
                          <a:cs typeface="Times New Roman" pitchFamily="18" charset="0"/>
                        </a:rPr>
                        <a:t>Bài</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trang</a:t>
                      </a:r>
                      <a:r>
                        <a:rPr lang="en-US" sz="2400" dirty="0">
                          <a:effectLst/>
                          <a:latin typeface="Times New Roman" pitchFamily="18" charset="0"/>
                          <a:cs typeface="Times New Roman" pitchFamily="18" charset="0"/>
                        </a:rPr>
                        <a:t>)</a:t>
                      </a:r>
                      <a:endParaRPr lang="en-US" sz="2400" dirty="0">
                        <a:effectLst/>
                        <a:latin typeface="Times New Roman" pitchFamily="18" charset="0"/>
                        <a:ea typeface="Calibri"/>
                        <a:cs typeface="Times New Roman" pitchFamily="18" charset="0"/>
                      </a:endParaRPr>
                    </a:p>
                  </a:txBody>
                  <a:tcPr marL="68580" marR="68580" marT="0" marB="0"/>
                </a:tc>
                <a:tc>
                  <a:txBody>
                    <a:bodyPr/>
                    <a:lstStyle/>
                    <a:p>
                      <a:pPr algn="ctr" fontAlgn="base">
                        <a:lnSpc>
                          <a:spcPct val="150000"/>
                        </a:lnSpc>
                        <a:spcAft>
                          <a:spcPts val="0"/>
                        </a:spcAft>
                      </a:pPr>
                      <a:r>
                        <a:rPr lang="en-US" sz="2400" dirty="0" err="1">
                          <a:effectLst/>
                          <a:latin typeface="Times New Roman" pitchFamily="18" charset="0"/>
                          <a:cs typeface="Times New Roman" pitchFamily="18" charset="0"/>
                        </a:rPr>
                        <a:t>Nội</a:t>
                      </a:r>
                      <a:r>
                        <a:rPr lang="en-US" sz="2400" dirty="0">
                          <a:effectLst/>
                          <a:latin typeface="Times New Roman" pitchFamily="18" charset="0"/>
                          <a:cs typeface="Times New Roman" pitchFamily="18" charset="0"/>
                        </a:rPr>
                        <a:t> dung (</a:t>
                      </a:r>
                      <a:r>
                        <a:rPr lang="en-US" sz="2400" dirty="0" err="1">
                          <a:effectLst/>
                          <a:latin typeface="Times New Roman" pitchFamily="18" charset="0"/>
                          <a:cs typeface="Times New Roman" pitchFamily="18" charset="0"/>
                        </a:rPr>
                        <a:t>hoạt</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động</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áp</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dụng</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dạy</a:t>
                      </a:r>
                      <a:r>
                        <a:rPr lang="en-US" sz="2400" dirty="0">
                          <a:effectLst/>
                          <a:latin typeface="Times New Roman" pitchFamily="18" charset="0"/>
                          <a:cs typeface="Times New Roman" pitchFamily="18" charset="0"/>
                        </a:rPr>
                        <a:t> </a:t>
                      </a:r>
                    </a:p>
                    <a:p>
                      <a:pPr algn="ctr" fontAlgn="base">
                        <a:lnSpc>
                          <a:spcPct val="150000"/>
                        </a:lnSpc>
                        <a:spcAft>
                          <a:spcPts val="0"/>
                        </a:spcAft>
                      </a:pPr>
                      <a:r>
                        <a:rPr lang="en-US" sz="2400" dirty="0" err="1">
                          <a:effectLst/>
                          <a:latin typeface="Times New Roman" pitchFamily="18" charset="0"/>
                          <a:cs typeface="Times New Roman" pitchFamily="18" charset="0"/>
                        </a:rPr>
                        <a:t>trải</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nghiệm</a:t>
                      </a:r>
                      <a:endParaRPr lang="en-US" sz="2400" dirty="0">
                        <a:effectLst/>
                        <a:latin typeface="Times New Roman" pitchFamily="18" charset="0"/>
                        <a:ea typeface="Calibri"/>
                        <a:cs typeface="Times New Roman" pitchFamily="18" charset="0"/>
                      </a:endParaRPr>
                    </a:p>
                  </a:txBody>
                  <a:tcPr marL="68580" marR="68580" marT="0" marB="0"/>
                </a:tc>
                <a:tc>
                  <a:txBody>
                    <a:bodyPr/>
                    <a:lstStyle/>
                    <a:p>
                      <a:pPr algn="ctr" fontAlgn="base">
                        <a:lnSpc>
                          <a:spcPct val="150000"/>
                        </a:lnSpc>
                        <a:spcAft>
                          <a:spcPts val="0"/>
                        </a:spcAft>
                      </a:pPr>
                      <a:r>
                        <a:rPr lang="en-US" sz="2400" dirty="0" err="1">
                          <a:effectLst/>
                          <a:latin typeface="Times New Roman" pitchFamily="18" charset="0"/>
                          <a:cs typeface="Times New Roman" pitchFamily="18" charset="0"/>
                        </a:rPr>
                        <a:t>Ghi</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chú</a:t>
                      </a:r>
                      <a:endParaRPr lang="en-US" sz="2400" dirty="0">
                        <a:effectLst/>
                        <a:latin typeface="Times New Roman" pitchFamily="18" charset="0"/>
                        <a:ea typeface="Calibri"/>
                        <a:cs typeface="Times New Roman" pitchFamily="18" charset="0"/>
                      </a:endParaRPr>
                    </a:p>
                  </a:txBody>
                  <a:tcPr marL="68580" marR="68580" marT="0" marB="0"/>
                </a:tc>
              </a:tr>
            </a:tbl>
          </a:graphicData>
        </a:graphic>
      </p:graphicFrame>
    </p:spTree>
    <p:extLst>
      <p:ext uri="{BB962C8B-B14F-4D97-AF65-F5344CB8AC3E}">
        <p14:creationId xmlns:p14="http://schemas.microsoft.com/office/powerpoint/2010/main" val="2813908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22"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449145865"/>
              </p:ext>
            </p:extLst>
          </p:nvPr>
        </p:nvGraphicFramePr>
        <p:xfrm>
          <a:off x="0" y="1781907"/>
          <a:ext cx="12192000" cy="2926080"/>
        </p:xfrm>
        <a:graphic>
          <a:graphicData uri="http://schemas.openxmlformats.org/drawingml/2006/table">
            <a:tbl>
              <a:tblPr firstRow="1" firstCol="1" bandRow="1">
                <a:tableStyleId>{5C22544A-7EE6-4342-B048-85BDC9FD1C3A}</a:tableStyleId>
              </a:tblPr>
              <a:tblGrid>
                <a:gridCol w="833643"/>
                <a:gridCol w="2510449"/>
                <a:gridCol w="7298078"/>
                <a:gridCol w="1549830"/>
              </a:tblGrid>
              <a:tr h="2849879">
                <a:tc>
                  <a:txBody>
                    <a:bodyPr/>
                    <a:lstStyle/>
                    <a:p>
                      <a:pPr algn="just" fontAlgn="base">
                        <a:lnSpc>
                          <a:spcPct val="150000"/>
                        </a:lnSpc>
                        <a:spcAft>
                          <a:spcPts val="0"/>
                        </a:spcAft>
                      </a:pPr>
                      <a:r>
                        <a:rPr lang="en-US" sz="2800" b="1" dirty="0" smtClean="0">
                          <a:effectLst/>
                          <a:latin typeface="Times New Roman" pitchFamily="18" charset="0"/>
                          <a:ea typeface="Calibri"/>
                          <a:cs typeface="Times New Roman" pitchFamily="18" charset="0"/>
                        </a:rPr>
                        <a:t>7</a:t>
                      </a:r>
                      <a:endParaRPr lang="en-US" sz="2800" b="1" dirty="0">
                        <a:effectLst/>
                        <a:latin typeface="Times New Roman" pitchFamily="18" charset="0"/>
                        <a:ea typeface="Calibri"/>
                        <a:cs typeface="Times New Roman" pitchFamily="18" charset="0"/>
                      </a:endParaRPr>
                    </a:p>
                  </a:txBody>
                  <a:tcPr marL="68580" marR="68580" marT="0" marB="0">
                    <a:solidFill>
                      <a:srgbClr val="0099FF"/>
                    </a:solidFill>
                  </a:tcPr>
                </a:tc>
                <a:tc>
                  <a:txBody>
                    <a:bodyPr/>
                    <a:lstStyle/>
                    <a:p>
                      <a:pPr algn="l" fontAlgn="base">
                        <a:lnSpc>
                          <a:spcPct val="150000"/>
                        </a:lnSpc>
                        <a:spcAft>
                          <a:spcPts val="0"/>
                        </a:spcAft>
                      </a:pPr>
                      <a:r>
                        <a:rPr lang="fr-FR" sz="3200" b="1" dirty="0" err="1">
                          <a:effectLst/>
                          <a:latin typeface="Times New Roman" pitchFamily="18" charset="0"/>
                          <a:ea typeface="Times New Roman"/>
                          <a:cs typeface="Times New Roman" pitchFamily="18" charset="0"/>
                        </a:rPr>
                        <a:t>Bài</a:t>
                      </a:r>
                      <a:r>
                        <a:rPr lang="fr-FR" sz="3200" b="1" dirty="0">
                          <a:effectLst/>
                          <a:latin typeface="Times New Roman" pitchFamily="18" charset="0"/>
                          <a:ea typeface="Times New Roman"/>
                          <a:cs typeface="Times New Roman" pitchFamily="18" charset="0"/>
                        </a:rPr>
                        <a:t> 16 : </a:t>
                      </a:r>
                      <a:r>
                        <a:rPr lang="fr-FR" sz="3200" b="1" dirty="0" err="1">
                          <a:effectLst/>
                          <a:latin typeface="Times New Roman" pitchFamily="18" charset="0"/>
                          <a:ea typeface="Times New Roman"/>
                          <a:cs typeface="Times New Roman" pitchFamily="18" charset="0"/>
                        </a:rPr>
                        <a:t>Hoạt</a:t>
                      </a:r>
                      <a:r>
                        <a:rPr lang="fr-FR" sz="3200" b="1" dirty="0">
                          <a:effectLst/>
                          <a:latin typeface="Times New Roman" pitchFamily="18" charset="0"/>
                          <a:ea typeface="Times New Roman"/>
                          <a:cs typeface="Times New Roman" pitchFamily="18" charset="0"/>
                        </a:rPr>
                        <a:t> </a:t>
                      </a:r>
                      <a:r>
                        <a:rPr lang="fr-FR" sz="3200" b="1" dirty="0" err="1">
                          <a:effectLst/>
                          <a:latin typeface="Times New Roman" pitchFamily="18" charset="0"/>
                          <a:ea typeface="Times New Roman"/>
                          <a:cs typeface="Times New Roman" pitchFamily="18" charset="0"/>
                        </a:rPr>
                        <a:t>động</a:t>
                      </a:r>
                      <a:r>
                        <a:rPr lang="fr-FR" sz="3200" b="1" dirty="0">
                          <a:effectLst/>
                          <a:latin typeface="Times New Roman" pitchFamily="18" charset="0"/>
                          <a:ea typeface="Times New Roman"/>
                          <a:cs typeface="Times New Roman" pitchFamily="18" charset="0"/>
                        </a:rPr>
                        <a:t> ở </a:t>
                      </a:r>
                      <a:r>
                        <a:rPr lang="fr-FR" sz="3200" b="1" dirty="0" err="1">
                          <a:effectLst/>
                          <a:latin typeface="Times New Roman" pitchFamily="18" charset="0"/>
                          <a:ea typeface="Times New Roman"/>
                          <a:cs typeface="Times New Roman" pitchFamily="18" charset="0"/>
                        </a:rPr>
                        <a:t>lớp</a:t>
                      </a:r>
                      <a:r>
                        <a:rPr lang="fr-FR" sz="3200" b="1" dirty="0">
                          <a:effectLst/>
                          <a:latin typeface="Times New Roman" pitchFamily="18" charset="0"/>
                          <a:ea typeface="Times New Roman"/>
                          <a:cs typeface="Times New Roman" pitchFamily="18" charset="0"/>
                        </a:rPr>
                        <a:t> (</a:t>
                      </a:r>
                      <a:r>
                        <a:rPr lang="fr-FR" sz="3200" b="1" dirty="0" err="1">
                          <a:effectLst/>
                          <a:latin typeface="Times New Roman" pitchFamily="18" charset="0"/>
                          <a:ea typeface="Times New Roman"/>
                          <a:cs typeface="Times New Roman" pitchFamily="18" charset="0"/>
                        </a:rPr>
                        <a:t>trang</a:t>
                      </a:r>
                      <a:r>
                        <a:rPr lang="fr-FR" sz="3200" b="1" dirty="0">
                          <a:effectLst/>
                          <a:latin typeface="Times New Roman" pitchFamily="18" charset="0"/>
                          <a:ea typeface="Times New Roman"/>
                          <a:cs typeface="Times New Roman" pitchFamily="18" charset="0"/>
                        </a:rPr>
                        <a:t> 34, 35) </a:t>
                      </a:r>
                      <a:endParaRPr lang="en-US" sz="3200" b="1" dirty="0">
                        <a:effectLst/>
                        <a:latin typeface="Times New Roman" pitchFamily="18" charset="0"/>
                        <a:ea typeface="Calibri"/>
                        <a:cs typeface="Times New Roman" pitchFamily="18" charset="0"/>
                      </a:endParaRPr>
                    </a:p>
                  </a:txBody>
                  <a:tcPr marL="68580" marR="68580" marT="0" marB="0">
                    <a:solidFill>
                      <a:srgbClr val="0099FF"/>
                    </a:solidFill>
                  </a:tcPr>
                </a:tc>
                <a:tc>
                  <a:txBody>
                    <a:bodyPr/>
                    <a:lstStyle/>
                    <a:p>
                      <a:pPr algn="just" fontAlgn="base">
                        <a:lnSpc>
                          <a:spcPct val="150000"/>
                        </a:lnSpc>
                        <a:spcAft>
                          <a:spcPts val="0"/>
                        </a:spcAft>
                      </a:pPr>
                      <a:r>
                        <a:rPr lang="fr-FR" sz="3200" b="1" dirty="0">
                          <a:effectLst/>
                          <a:latin typeface="Times New Roman" pitchFamily="18" charset="0"/>
                          <a:ea typeface="Times New Roman"/>
                          <a:cs typeface="Times New Roman" pitchFamily="18" charset="0"/>
                        </a:rPr>
                        <a:t>- HS </a:t>
                      </a:r>
                      <a:r>
                        <a:rPr lang="fr-FR" sz="3200" b="1" dirty="0" err="1">
                          <a:effectLst/>
                          <a:latin typeface="Times New Roman" pitchFamily="18" charset="0"/>
                          <a:ea typeface="Times New Roman"/>
                          <a:cs typeface="Times New Roman" pitchFamily="18" charset="0"/>
                        </a:rPr>
                        <a:t>trải</a:t>
                      </a:r>
                      <a:r>
                        <a:rPr lang="fr-FR" sz="3200" b="1" dirty="0">
                          <a:effectLst/>
                          <a:latin typeface="Times New Roman" pitchFamily="18" charset="0"/>
                          <a:ea typeface="Times New Roman"/>
                          <a:cs typeface="Times New Roman" pitchFamily="18" charset="0"/>
                        </a:rPr>
                        <a:t> </a:t>
                      </a:r>
                      <a:r>
                        <a:rPr lang="fr-FR" sz="3200" b="1" dirty="0" err="1">
                          <a:effectLst/>
                          <a:latin typeface="Times New Roman" pitchFamily="18" charset="0"/>
                          <a:ea typeface="Times New Roman"/>
                          <a:cs typeface="Times New Roman" pitchFamily="18" charset="0"/>
                        </a:rPr>
                        <a:t>nghiệm</a:t>
                      </a:r>
                      <a:r>
                        <a:rPr lang="fr-FR" sz="3200" b="1" dirty="0">
                          <a:effectLst/>
                          <a:latin typeface="Times New Roman" pitchFamily="18" charset="0"/>
                          <a:ea typeface="Times New Roman"/>
                          <a:cs typeface="Times New Roman" pitchFamily="18" charset="0"/>
                        </a:rPr>
                        <a:t> </a:t>
                      </a:r>
                      <a:r>
                        <a:rPr lang="fr-FR" sz="3200" b="1" dirty="0" err="1">
                          <a:effectLst/>
                          <a:latin typeface="Times New Roman" pitchFamily="18" charset="0"/>
                          <a:ea typeface="Times New Roman"/>
                          <a:cs typeface="Times New Roman" pitchFamily="18" charset="0"/>
                        </a:rPr>
                        <a:t>làm</a:t>
                      </a:r>
                      <a:r>
                        <a:rPr lang="fr-FR" sz="3200" b="1" dirty="0">
                          <a:effectLst/>
                          <a:latin typeface="Times New Roman" pitchFamily="18" charset="0"/>
                          <a:ea typeface="Times New Roman"/>
                          <a:cs typeface="Times New Roman" pitchFamily="18" charset="0"/>
                        </a:rPr>
                        <a:t> </a:t>
                      </a:r>
                      <a:r>
                        <a:rPr lang="fr-FR" sz="3200" b="1" dirty="0" err="1">
                          <a:effectLst/>
                          <a:latin typeface="Times New Roman" pitchFamily="18" charset="0"/>
                          <a:ea typeface="Times New Roman"/>
                          <a:cs typeface="Times New Roman" pitchFamily="18" charset="0"/>
                        </a:rPr>
                        <a:t>Hướng</a:t>
                      </a:r>
                      <a:r>
                        <a:rPr lang="fr-FR" sz="3200" b="1" dirty="0">
                          <a:effectLst/>
                          <a:latin typeface="Times New Roman" pitchFamily="18" charset="0"/>
                          <a:ea typeface="Times New Roman"/>
                          <a:cs typeface="Times New Roman" pitchFamily="18" charset="0"/>
                        </a:rPr>
                        <a:t> </a:t>
                      </a:r>
                      <a:r>
                        <a:rPr lang="fr-FR" sz="3200" b="1" dirty="0" err="1">
                          <a:effectLst/>
                          <a:latin typeface="Times New Roman" pitchFamily="18" charset="0"/>
                          <a:ea typeface="Times New Roman"/>
                          <a:cs typeface="Times New Roman" pitchFamily="18" charset="0"/>
                        </a:rPr>
                        <a:t>dẫn</a:t>
                      </a:r>
                      <a:r>
                        <a:rPr lang="fr-FR" sz="3200" b="1" dirty="0">
                          <a:effectLst/>
                          <a:latin typeface="Times New Roman" pitchFamily="18" charset="0"/>
                          <a:ea typeface="Times New Roman"/>
                          <a:cs typeface="Times New Roman" pitchFamily="18" charset="0"/>
                        </a:rPr>
                        <a:t> </a:t>
                      </a:r>
                      <a:r>
                        <a:rPr lang="fr-FR" sz="3200" b="1" dirty="0" err="1">
                          <a:effectLst/>
                          <a:latin typeface="Times New Roman" pitchFamily="18" charset="0"/>
                          <a:ea typeface="Times New Roman"/>
                          <a:cs typeface="Times New Roman" pitchFamily="18" charset="0"/>
                        </a:rPr>
                        <a:t>viên</a:t>
                      </a:r>
                      <a:r>
                        <a:rPr lang="fr-FR" sz="3200" b="1" dirty="0">
                          <a:effectLst/>
                          <a:latin typeface="Times New Roman" pitchFamily="18" charset="0"/>
                          <a:ea typeface="Times New Roman"/>
                          <a:cs typeface="Times New Roman" pitchFamily="18" charset="0"/>
                        </a:rPr>
                        <a:t> </a:t>
                      </a:r>
                      <a:r>
                        <a:rPr lang="fr-FR" sz="3200" b="1" dirty="0" err="1">
                          <a:effectLst/>
                          <a:latin typeface="Times New Roman" pitchFamily="18" charset="0"/>
                          <a:ea typeface="Times New Roman"/>
                          <a:cs typeface="Times New Roman" pitchFamily="18" charset="0"/>
                        </a:rPr>
                        <a:t>nhí</a:t>
                      </a:r>
                      <a:r>
                        <a:rPr lang="fr-FR" sz="3200" b="1" dirty="0">
                          <a:effectLst/>
                          <a:latin typeface="Times New Roman" pitchFamily="18" charset="0"/>
                          <a:ea typeface="Times New Roman"/>
                          <a:cs typeface="Times New Roman" pitchFamily="18" charset="0"/>
                        </a:rPr>
                        <a:t> : </a:t>
                      </a:r>
                      <a:r>
                        <a:rPr lang="fr-FR" sz="3200" b="1" dirty="0" err="1">
                          <a:effectLst/>
                          <a:latin typeface="Times New Roman" pitchFamily="18" charset="0"/>
                          <a:ea typeface="Times New Roman"/>
                          <a:cs typeface="Times New Roman" pitchFamily="18" charset="0"/>
                        </a:rPr>
                        <a:t>Giới</a:t>
                      </a:r>
                      <a:r>
                        <a:rPr lang="fr-FR" sz="3200" b="1" dirty="0">
                          <a:effectLst/>
                          <a:latin typeface="Times New Roman" pitchFamily="18" charset="0"/>
                          <a:ea typeface="Times New Roman"/>
                          <a:cs typeface="Times New Roman" pitchFamily="18" charset="0"/>
                        </a:rPr>
                        <a:t> </a:t>
                      </a:r>
                      <a:r>
                        <a:rPr lang="fr-FR" sz="3200" b="1" dirty="0" err="1">
                          <a:effectLst/>
                          <a:latin typeface="Times New Roman" pitchFamily="18" charset="0"/>
                          <a:ea typeface="Times New Roman"/>
                          <a:cs typeface="Times New Roman" pitchFamily="18" charset="0"/>
                        </a:rPr>
                        <a:t>thiệu</a:t>
                      </a:r>
                      <a:r>
                        <a:rPr lang="fr-FR" sz="3200" b="1" dirty="0">
                          <a:effectLst/>
                          <a:latin typeface="Times New Roman" pitchFamily="18" charset="0"/>
                          <a:ea typeface="Times New Roman"/>
                          <a:cs typeface="Times New Roman" pitchFamily="18" charset="0"/>
                        </a:rPr>
                        <a:t> </a:t>
                      </a:r>
                      <a:r>
                        <a:rPr lang="fr-FR" sz="3200" b="1" dirty="0" err="1" smtClean="0">
                          <a:effectLst/>
                          <a:latin typeface="Times New Roman" pitchFamily="18" charset="0"/>
                          <a:ea typeface="Times New Roman"/>
                          <a:cs typeface="Times New Roman" pitchFamily="18" charset="0"/>
                        </a:rPr>
                        <a:t>hoạt</a:t>
                      </a:r>
                      <a:r>
                        <a:rPr lang="fr-FR" sz="3200" b="1" dirty="0" smtClean="0">
                          <a:effectLst/>
                          <a:latin typeface="Times New Roman" pitchFamily="18" charset="0"/>
                          <a:ea typeface="Times New Roman"/>
                          <a:cs typeface="Times New Roman" pitchFamily="18" charset="0"/>
                        </a:rPr>
                        <a:t> </a:t>
                      </a:r>
                      <a:r>
                        <a:rPr lang="fr-FR" sz="3200" b="1" dirty="0" err="1">
                          <a:effectLst/>
                          <a:latin typeface="Times New Roman" pitchFamily="18" charset="0"/>
                          <a:ea typeface="Times New Roman"/>
                          <a:cs typeface="Times New Roman" pitchFamily="18" charset="0"/>
                        </a:rPr>
                        <a:t>động</a:t>
                      </a:r>
                      <a:r>
                        <a:rPr lang="fr-FR" sz="3200" b="1" dirty="0">
                          <a:effectLst/>
                          <a:latin typeface="Times New Roman" pitchFamily="18" charset="0"/>
                          <a:ea typeface="Times New Roman"/>
                          <a:cs typeface="Times New Roman" pitchFamily="18" charset="0"/>
                        </a:rPr>
                        <a:t> </a:t>
                      </a:r>
                      <a:r>
                        <a:rPr lang="fr-FR" sz="3200" b="1" dirty="0" err="1">
                          <a:effectLst/>
                          <a:latin typeface="Times New Roman" pitchFamily="18" charset="0"/>
                          <a:ea typeface="Times New Roman"/>
                          <a:cs typeface="Times New Roman" pitchFamily="18" charset="0"/>
                        </a:rPr>
                        <a:t>của</a:t>
                      </a:r>
                      <a:r>
                        <a:rPr lang="fr-FR" sz="3200" b="1" dirty="0">
                          <a:effectLst/>
                          <a:latin typeface="Times New Roman" pitchFamily="18" charset="0"/>
                          <a:ea typeface="Times New Roman"/>
                          <a:cs typeface="Times New Roman" pitchFamily="18" charset="0"/>
                        </a:rPr>
                        <a:t> </a:t>
                      </a:r>
                      <a:r>
                        <a:rPr lang="fr-FR" sz="3200" b="1" dirty="0" err="1">
                          <a:effectLst/>
                          <a:latin typeface="Times New Roman" pitchFamily="18" charset="0"/>
                          <a:ea typeface="Times New Roman"/>
                          <a:cs typeface="Times New Roman" pitchFamily="18" charset="0"/>
                        </a:rPr>
                        <a:t>lớp</a:t>
                      </a:r>
                      <a:r>
                        <a:rPr lang="fr-FR" sz="3200" b="1" dirty="0">
                          <a:effectLst/>
                          <a:latin typeface="Times New Roman" pitchFamily="18" charset="0"/>
                          <a:ea typeface="Times New Roman"/>
                          <a:cs typeface="Times New Roman" pitchFamily="18" charset="0"/>
                        </a:rPr>
                        <a:t> </a:t>
                      </a:r>
                      <a:r>
                        <a:rPr lang="fr-FR" sz="3200" b="1" dirty="0" err="1">
                          <a:effectLst/>
                          <a:latin typeface="Times New Roman" pitchFamily="18" charset="0"/>
                          <a:ea typeface="Times New Roman"/>
                          <a:cs typeface="Times New Roman" pitchFamily="18" charset="0"/>
                        </a:rPr>
                        <a:t>mình</a:t>
                      </a:r>
                      <a:endParaRPr lang="en-US" sz="3200" b="1" dirty="0">
                        <a:effectLst/>
                        <a:latin typeface="Times New Roman" pitchFamily="18" charset="0"/>
                        <a:ea typeface="Calibri"/>
                        <a:cs typeface="Times New Roman" pitchFamily="18" charset="0"/>
                      </a:endParaRPr>
                    </a:p>
                  </a:txBody>
                  <a:tcPr marL="68580" marR="68580" marT="0" marB="0">
                    <a:solidFill>
                      <a:srgbClr val="0099FF"/>
                    </a:solidFill>
                  </a:tcPr>
                </a:tc>
                <a:tc>
                  <a:txBody>
                    <a:bodyPr/>
                    <a:lstStyle/>
                    <a:p>
                      <a:pPr algn="just" fontAlgn="base">
                        <a:lnSpc>
                          <a:spcPct val="150000"/>
                        </a:lnSpc>
                        <a:spcAft>
                          <a:spcPts val="0"/>
                        </a:spcAft>
                      </a:pPr>
                      <a:endParaRPr lang="en-US" sz="2200" dirty="0">
                        <a:effectLst/>
                        <a:latin typeface="Arial" pitchFamily="34" charset="0"/>
                        <a:ea typeface="Calibri"/>
                        <a:cs typeface="Arial" pitchFamily="34" charset="0"/>
                      </a:endParaRPr>
                    </a:p>
                  </a:txBody>
                  <a:tcPr marL="68580" marR="68580" marT="0" marB="0">
                    <a:solidFill>
                      <a:srgbClr val="0099FF"/>
                    </a:solidFill>
                  </a:tcPr>
                </a:tc>
              </a:tr>
            </a:tbl>
          </a:graphicData>
        </a:graphic>
      </p:graphicFrame>
      <p:graphicFrame>
        <p:nvGraphicFramePr>
          <p:cNvPr id="5" name="Content Placeholder 3"/>
          <p:cNvGraphicFramePr>
            <a:graphicFrameLocks/>
          </p:cNvGraphicFramePr>
          <p:nvPr>
            <p:extLst>
              <p:ext uri="{D42A27DB-BD31-4B8C-83A1-F6EECF244321}">
                <p14:modId xmlns:p14="http://schemas.microsoft.com/office/powerpoint/2010/main" val="3535418754"/>
              </p:ext>
            </p:extLst>
          </p:nvPr>
        </p:nvGraphicFramePr>
        <p:xfrm>
          <a:off x="0" y="222738"/>
          <a:ext cx="12185517" cy="1514621"/>
        </p:xfrm>
        <a:graphic>
          <a:graphicData uri="http://schemas.openxmlformats.org/drawingml/2006/table">
            <a:tbl>
              <a:tblPr firstRow="1" firstCol="1" bandRow="1">
                <a:tableStyleId>{5C22544A-7EE6-4342-B048-85BDC9FD1C3A}</a:tableStyleId>
              </a:tblPr>
              <a:tblGrid>
                <a:gridCol w="996462"/>
                <a:gridCol w="2354555"/>
                <a:gridCol w="7311310"/>
                <a:gridCol w="1523190"/>
              </a:tblGrid>
              <a:tr h="1514621">
                <a:tc>
                  <a:txBody>
                    <a:bodyPr/>
                    <a:lstStyle/>
                    <a:p>
                      <a:pPr algn="ctr" fontAlgn="base">
                        <a:lnSpc>
                          <a:spcPct val="150000"/>
                        </a:lnSpc>
                        <a:spcAft>
                          <a:spcPts val="0"/>
                        </a:spcAft>
                      </a:pPr>
                      <a:r>
                        <a:rPr lang="en-US" sz="3200" dirty="0" smtClean="0">
                          <a:effectLst/>
                          <a:latin typeface="Times New Roman" pitchFamily="18" charset="0"/>
                          <a:cs typeface="Times New Roman" pitchFamily="18" charset="0"/>
                        </a:rPr>
                        <a:t>STT</a:t>
                      </a:r>
                      <a:endParaRPr lang="en-US" sz="3200" dirty="0">
                        <a:effectLst/>
                        <a:latin typeface="Times New Roman" pitchFamily="18" charset="0"/>
                        <a:ea typeface="Calibri"/>
                        <a:cs typeface="Times New Roman" pitchFamily="18" charset="0"/>
                      </a:endParaRPr>
                    </a:p>
                  </a:txBody>
                  <a:tcPr marL="68580" marR="68580" marT="0" marB="0"/>
                </a:tc>
                <a:tc>
                  <a:txBody>
                    <a:bodyPr/>
                    <a:lstStyle/>
                    <a:p>
                      <a:pPr algn="ctr" fontAlgn="base">
                        <a:lnSpc>
                          <a:spcPct val="150000"/>
                        </a:lnSpc>
                        <a:spcAft>
                          <a:spcPts val="0"/>
                        </a:spcAft>
                      </a:pPr>
                      <a:r>
                        <a:rPr lang="en-US" sz="3200" dirty="0" err="1">
                          <a:effectLst/>
                          <a:latin typeface="Times New Roman" pitchFamily="18" charset="0"/>
                          <a:cs typeface="Times New Roman" pitchFamily="18" charset="0"/>
                        </a:rPr>
                        <a:t>Bài</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trang</a:t>
                      </a:r>
                      <a:r>
                        <a:rPr lang="en-US" sz="3200" dirty="0">
                          <a:effectLst/>
                          <a:latin typeface="Times New Roman" pitchFamily="18" charset="0"/>
                          <a:cs typeface="Times New Roman" pitchFamily="18" charset="0"/>
                        </a:rPr>
                        <a:t>)</a:t>
                      </a:r>
                      <a:endParaRPr lang="en-US" sz="3200" dirty="0">
                        <a:effectLst/>
                        <a:latin typeface="Times New Roman" pitchFamily="18" charset="0"/>
                        <a:ea typeface="Calibri"/>
                        <a:cs typeface="Times New Roman" pitchFamily="18" charset="0"/>
                      </a:endParaRPr>
                    </a:p>
                  </a:txBody>
                  <a:tcPr marL="68580" marR="68580" marT="0" marB="0"/>
                </a:tc>
                <a:tc>
                  <a:txBody>
                    <a:bodyPr/>
                    <a:lstStyle/>
                    <a:p>
                      <a:pPr algn="ctr" fontAlgn="base">
                        <a:lnSpc>
                          <a:spcPct val="150000"/>
                        </a:lnSpc>
                        <a:spcAft>
                          <a:spcPts val="0"/>
                        </a:spcAft>
                      </a:pPr>
                      <a:r>
                        <a:rPr lang="en-US" sz="3200" dirty="0" err="1">
                          <a:effectLst/>
                          <a:latin typeface="Times New Roman" pitchFamily="18" charset="0"/>
                          <a:cs typeface="Times New Roman" pitchFamily="18" charset="0"/>
                        </a:rPr>
                        <a:t>Nội</a:t>
                      </a:r>
                      <a:r>
                        <a:rPr lang="en-US" sz="3200" dirty="0">
                          <a:effectLst/>
                          <a:latin typeface="Times New Roman" pitchFamily="18" charset="0"/>
                          <a:cs typeface="Times New Roman" pitchFamily="18" charset="0"/>
                        </a:rPr>
                        <a:t> dung (</a:t>
                      </a:r>
                      <a:r>
                        <a:rPr lang="en-US" sz="3200" dirty="0" err="1">
                          <a:effectLst/>
                          <a:latin typeface="Times New Roman" pitchFamily="18" charset="0"/>
                          <a:cs typeface="Times New Roman" pitchFamily="18" charset="0"/>
                        </a:rPr>
                        <a:t>hoạt</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động</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áp</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dụng</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dạy</a:t>
                      </a:r>
                      <a:r>
                        <a:rPr lang="en-US" sz="3200" dirty="0">
                          <a:effectLst/>
                          <a:latin typeface="Times New Roman" pitchFamily="18" charset="0"/>
                          <a:cs typeface="Times New Roman" pitchFamily="18" charset="0"/>
                        </a:rPr>
                        <a:t> </a:t>
                      </a:r>
                    </a:p>
                    <a:p>
                      <a:pPr algn="ctr" fontAlgn="base">
                        <a:lnSpc>
                          <a:spcPct val="150000"/>
                        </a:lnSpc>
                        <a:spcAft>
                          <a:spcPts val="0"/>
                        </a:spcAft>
                      </a:pPr>
                      <a:r>
                        <a:rPr lang="en-US" sz="3200" dirty="0" err="1">
                          <a:effectLst/>
                          <a:latin typeface="Times New Roman" pitchFamily="18" charset="0"/>
                          <a:cs typeface="Times New Roman" pitchFamily="18" charset="0"/>
                        </a:rPr>
                        <a:t>trải</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nghiệm</a:t>
                      </a:r>
                      <a:endParaRPr lang="en-US" sz="3200" dirty="0">
                        <a:effectLst/>
                        <a:latin typeface="Times New Roman" pitchFamily="18" charset="0"/>
                        <a:ea typeface="Calibri"/>
                        <a:cs typeface="Times New Roman" pitchFamily="18" charset="0"/>
                      </a:endParaRPr>
                    </a:p>
                  </a:txBody>
                  <a:tcPr marL="68580" marR="68580" marT="0" marB="0"/>
                </a:tc>
                <a:tc>
                  <a:txBody>
                    <a:bodyPr/>
                    <a:lstStyle/>
                    <a:p>
                      <a:pPr algn="ctr" fontAlgn="base">
                        <a:lnSpc>
                          <a:spcPct val="150000"/>
                        </a:lnSpc>
                        <a:spcAft>
                          <a:spcPts val="0"/>
                        </a:spcAft>
                      </a:pPr>
                      <a:r>
                        <a:rPr lang="en-US" sz="3200" dirty="0" err="1">
                          <a:effectLst/>
                          <a:latin typeface="Times New Roman" pitchFamily="18" charset="0"/>
                          <a:cs typeface="Times New Roman" pitchFamily="18" charset="0"/>
                        </a:rPr>
                        <a:t>Ghi</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chú</a:t>
                      </a:r>
                      <a:endParaRPr lang="en-US" sz="3200" dirty="0">
                        <a:effectLst/>
                        <a:latin typeface="Times New Roman" pitchFamily="18" charset="0"/>
                        <a:ea typeface="Calibri"/>
                        <a:cs typeface="Times New Roman" pitchFamily="18" charset="0"/>
                      </a:endParaRPr>
                    </a:p>
                  </a:txBody>
                  <a:tcPr marL="68580" marR="68580" marT="0" marB="0"/>
                </a:tc>
              </a:tr>
            </a:tbl>
          </a:graphicData>
        </a:graphic>
      </p:graphicFrame>
    </p:spTree>
    <p:extLst>
      <p:ext uri="{BB962C8B-B14F-4D97-AF65-F5344CB8AC3E}">
        <p14:creationId xmlns:p14="http://schemas.microsoft.com/office/powerpoint/2010/main" val="1333211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3" y="609600"/>
            <a:ext cx="10578801" cy="691166"/>
          </a:xfrm>
        </p:spPr>
        <p:txBody>
          <a:bodyPr>
            <a:normAutofit fontScale="90000"/>
          </a:bodyPr>
          <a:lstStyle/>
          <a:p>
            <a:r>
              <a:rPr lang="en-US" dirty="0" smtClean="0">
                <a:solidFill>
                  <a:schemeClr val="tx1"/>
                </a:solidFill>
              </a:rPr>
              <a:t> </a:t>
            </a:r>
            <a:r>
              <a:rPr lang="en-US" dirty="0" smtClean="0">
                <a:solidFill>
                  <a:schemeClr val="tx1"/>
                </a:solidFill>
                <a:latin typeface="Times New Roman" pitchFamily="18" charset="0"/>
                <a:cs typeface="Times New Roman" pitchFamily="18" charset="0"/>
              </a:rPr>
              <a:t>PHẦN II.</a:t>
            </a:r>
            <a:r>
              <a:rPr lang="en-US" b="1" dirty="0" smtClean="0">
                <a:solidFill>
                  <a:schemeClr val="tx1"/>
                </a:solidFill>
                <a:latin typeface="Times New Roman" panose="02020603050405020304" pitchFamily="18" charset="0"/>
                <a:cs typeface="Times New Roman" panose="02020603050405020304" pitchFamily="18" charset="0"/>
              </a:rPr>
              <a:t>MÔI </a:t>
            </a:r>
            <a:r>
              <a:rPr lang="en-US" b="1" dirty="0">
                <a:solidFill>
                  <a:schemeClr val="tx1"/>
                </a:solidFill>
                <a:latin typeface="Times New Roman" panose="02020603050405020304" pitchFamily="18" charset="0"/>
                <a:cs typeface="Times New Roman" panose="02020603050405020304" pitchFamily="18" charset="0"/>
              </a:rPr>
              <a:t>TRƯỜNG- KHÔNG GIAN TỔ CHỨC</a:t>
            </a:r>
            <a:r>
              <a:rPr lang="en-US" b="1" dirty="0">
                <a:latin typeface="Times New Roman" panose="02020603050405020304" pitchFamily="18" charset="0"/>
                <a:cs typeface="Times New Roman" panose="02020603050405020304" pitchFamily="18" charset="0"/>
              </a:rPr>
              <a:t/>
            </a:r>
            <a:br>
              <a:rPr lang="en-US" b="1" dirty="0">
                <a:latin typeface="Times New Roman" panose="02020603050405020304" pitchFamily="18" charset="0"/>
                <a:cs typeface="Times New Roman" panose="02020603050405020304" pitchFamily="18" charset="0"/>
              </a:rPr>
            </a:br>
            <a:endParaRPr lang="en-US" dirty="0"/>
          </a:p>
        </p:txBody>
      </p:sp>
      <p:sp>
        <p:nvSpPr>
          <p:cNvPr id="3" name="Content Placeholder 2"/>
          <p:cNvSpPr>
            <a:spLocks noGrp="1"/>
          </p:cNvSpPr>
          <p:nvPr>
            <p:ph idx="1"/>
          </p:nvPr>
        </p:nvSpPr>
        <p:spPr>
          <a:xfrm>
            <a:off x="677334" y="1545464"/>
            <a:ext cx="8596668" cy="1841680"/>
          </a:xfrm>
        </p:spPr>
        <p:txBody>
          <a:bodyPr>
            <a:normAutofit lnSpcReduction="10000"/>
          </a:bodyPr>
          <a:lstStyle/>
          <a:p>
            <a:pPr marL="0" indent="0">
              <a:buNone/>
            </a:pPr>
            <a:r>
              <a:rPr lang="en-US" sz="2400" dirty="0" smtClean="0">
                <a:latin typeface="Times New Roman" pitchFamily="18" charset="0"/>
                <a:cs typeface="Times New Roman" pitchFamily="18" charset="0"/>
              </a:rPr>
              <a:t>1. </a:t>
            </a:r>
            <a:r>
              <a:rPr lang="en-US" sz="2400" dirty="0" err="1">
                <a:latin typeface="Times New Roman" pitchFamily="18" charset="0"/>
                <a:cs typeface="Times New Roman" pitchFamily="18" charset="0"/>
              </a:rPr>
              <a:t>Quy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mô</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tổ</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chức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theo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lớp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endParaRPr lang="en-US" sz="2400" dirty="0">
              <a:latin typeface="Times New Roman" pitchFamily="18" charset="0"/>
              <a:cs typeface="Times New Roman" pitchFamily="18" charset="0"/>
            </a:endParaRPr>
          </a:p>
          <a:p>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Tổ</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chức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trong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tiết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a:t>
            </a:r>
            <a:r>
              <a:rPr lang="en-US" sz="2400" dirty="0" err="1">
                <a:latin typeface="Times New Roman" pitchFamily="18" charset="0"/>
                <a:cs typeface="Times New Roman" pitchFamily="18" charset="0"/>
              </a:rPr>
              <a:t>môn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endParaRPr lang="en-US" sz="2400" dirty="0">
              <a:latin typeface="Times New Roman" pitchFamily="18" charset="0"/>
              <a:cs typeface="Times New Roman" pitchFamily="18" charset="0"/>
            </a:endParaRPr>
          </a:p>
          <a:p>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Tổ</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chức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ngoài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gian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lớp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endParaRPr lang="en-US" sz="2400" dirty="0">
              <a:latin typeface="Times New Roman" pitchFamily="18" charset="0"/>
              <a:cs typeface="Times New Roman" pitchFamily="18" charset="0"/>
            </a:endParaRPr>
          </a:p>
          <a:p>
            <a:pPr marL="0" indent="0">
              <a:buNone/>
            </a:pPr>
            <a:r>
              <a:rPr lang="en-US" sz="2400" dirty="0" smtClean="0">
                <a:latin typeface="Times New Roman" pitchFamily="18" charset="0"/>
                <a:cs typeface="Times New Roman" pitchFamily="18" charset="0"/>
              </a:rPr>
              <a:t>(</a:t>
            </a:r>
            <a:r>
              <a:rPr lang="en-US" sz="2400" dirty="0" err="1" smtClean="0">
                <a:latin typeface="Times New Roman" pitchFamily="18" charset="0"/>
                <a:cs typeface="Times New Roman" pitchFamily="18" charset="0"/>
              </a:rPr>
              <a:t>Tùy</a:t>
            </a:r>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nội</a:t>
            </a:r>
            <a:r>
              <a:rPr lang="en-US" sz="2400" dirty="0">
                <a:latin typeface="Times New Roman" pitchFamily="18" charset="0"/>
                <a:cs typeface="Times New Roman" pitchFamily="18" charset="0"/>
              </a:rPr>
              <a:t> dung </a:t>
            </a:r>
            <a:r>
              <a:rPr lang="en-US" sz="2400" dirty="0" err="1">
                <a:latin typeface="Times New Roman" pitchFamily="18" charset="0"/>
                <a:cs typeface="Times New Roman" pitchFamily="18" charset="0"/>
              </a:rPr>
              <a:t>dạy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a:t>
            </a:r>
          </a:p>
          <a:p>
            <a:endParaRPr lang="en-US" dirty="0"/>
          </a:p>
        </p:txBody>
      </p:sp>
      <p:sp>
        <p:nvSpPr>
          <p:cNvPr id="4" name="Content Placeholder 2"/>
          <p:cNvSpPr txBox="1">
            <a:spLocks/>
          </p:cNvSpPr>
          <p:nvPr/>
        </p:nvSpPr>
        <p:spPr>
          <a:xfrm>
            <a:off x="699109" y="3541690"/>
            <a:ext cx="8596668" cy="2099256"/>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a:buNone/>
            </a:pPr>
            <a:r>
              <a:rPr lang="en-US" sz="2400" dirty="0" smtClean="0">
                <a:latin typeface="Times New Roman" pitchFamily="18" charset="0"/>
                <a:cs typeface="Times New Roman" pitchFamily="18" charset="0"/>
              </a:rPr>
              <a:t>2. </a:t>
            </a:r>
            <a:r>
              <a:rPr lang="en-US" sz="2400" dirty="0" err="1">
                <a:latin typeface="Times New Roman" pitchFamily="18" charset="0"/>
                <a:cs typeface="Times New Roman" pitchFamily="18" charset="0"/>
              </a:rPr>
              <a:t>Quy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mô</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khối</a:t>
            </a:r>
            <a:r>
              <a:rPr lang="en-US" sz="2400" dirty="0">
                <a:latin typeface="Times New Roman" pitchFamily="18" charset="0"/>
                <a:cs typeface="Times New Roman" pitchFamily="18" charset="0"/>
              </a:rPr>
              <a:t>/</a:t>
            </a:r>
            <a:r>
              <a:rPr lang="en-US" sz="2400" dirty="0" err="1">
                <a:latin typeface="Times New Roman" pitchFamily="18" charset="0"/>
                <a:cs typeface="Times New Roman" pitchFamily="18" charset="0"/>
              </a:rPr>
              <a:t>liên</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khối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tổ</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Trường</a:t>
            </a:r>
            <a:endParaRPr lang="en-US" sz="2400" dirty="0">
              <a:latin typeface="Times New Roman" pitchFamily="18" charset="0"/>
              <a:cs typeface="Times New Roman" pitchFamily="18" charset="0"/>
            </a:endParaRPr>
          </a:p>
          <a:p>
            <a:pPr algn="just"/>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Trong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trường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theo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chủ</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điểm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theo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ngày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lễ</a:t>
            </a:r>
            <a:endParaRPr lang="en-US" sz="2400" dirty="0">
              <a:latin typeface="Times New Roman" pitchFamily="18" charset="0"/>
              <a:cs typeface="Times New Roman" pitchFamily="18" charset="0"/>
            </a:endParaRPr>
          </a:p>
          <a:p>
            <a:pPr algn="just"/>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Ngoài</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trường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tham</a:t>
            </a:r>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quan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ngoại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khóa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di </a:t>
            </a:r>
            <a:r>
              <a:rPr lang="en-US" sz="2400" dirty="0" err="1">
                <a:latin typeface="Times New Roman" pitchFamily="18" charset="0"/>
                <a:cs typeface="Times New Roman" pitchFamily="18" charset="0"/>
              </a:rPr>
              <a:t>tích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lích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sử</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văn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hóa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danh</a:t>
            </a:r>
            <a:r>
              <a:rPr lang="en-US" sz="2400" dirty="0">
                <a:latin typeface="Times New Roman" pitchFamily="18" charset="0"/>
                <a:cs typeface="Times New Roman" pitchFamily="18" charset="0"/>
              </a:rPr>
              <a:t> lam </a:t>
            </a:r>
            <a:r>
              <a:rPr lang="en-US" sz="2400" dirty="0" err="1">
                <a:latin typeface="Times New Roman" pitchFamily="18" charset="0"/>
                <a:cs typeface="Times New Roman" pitchFamily="18" charset="0"/>
              </a:rPr>
              <a:t>thắng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cảnh</a:t>
            </a:r>
            <a:r>
              <a:rPr lang="en-US" sz="2400" dirty="0">
                <a:latin typeface="Times New Roman" pitchFamily="18" charset="0"/>
                <a:cs typeface="Times New Roman" pitchFamily="18" charset="0"/>
              </a:rPr>
              <a:t>)</a:t>
            </a:r>
          </a:p>
          <a:p>
            <a:endParaRPr lang="en-US" dirty="0"/>
          </a:p>
        </p:txBody>
      </p:sp>
    </p:spTree>
    <p:extLst>
      <p:ext uri="{BB962C8B-B14F-4D97-AF65-F5344CB8AC3E}">
        <p14:creationId xmlns:p14="http://schemas.microsoft.com/office/powerpoint/2010/main" val="2811592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030103574"/>
              </p:ext>
            </p:extLst>
          </p:nvPr>
        </p:nvGraphicFramePr>
        <p:xfrm>
          <a:off x="0" y="-310663"/>
          <a:ext cx="12192000" cy="4206240"/>
        </p:xfrm>
        <a:graphic>
          <a:graphicData uri="http://schemas.openxmlformats.org/drawingml/2006/table">
            <a:tbl>
              <a:tblPr firstRow="1" firstCol="1" bandRow="1">
                <a:tableStyleId>{5C22544A-7EE6-4342-B048-85BDC9FD1C3A}</a:tableStyleId>
              </a:tblPr>
              <a:tblGrid>
                <a:gridCol w="833641"/>
                <a:gridCol w="2709333"/>
                <a:gridCol w="7294359"/>
                <a:gridCol w="1354667"/>
              </a:tblGrid>
              <a:tr h="846261">
                <a:tc>
                  <a:txBody>
                    <a:bodyPr/>
                    <a:lstStyle/>
                    <a:p>
                      <a:pPr algn="ctr" fontAlgn="base">
                        <a:lnSpc>
                          <a:spcPct val="150000"/>
                        </a:lnSpc>
                        <a:spcAft>
                          <a:spcPts val="0"/>
                        </a:spcAft>
                      </a:pPr>
                      <a:r>
                        <a:rPr lang="en-US" sz="2800" dirty="0" smtClean="0">
                          <a:effectLst/>
                          <a:latin typeface="Times New Roman" pitchFamily="18" charset="0"/>
                          <a:cs typeface="Times New Roman" pitchFamily="18" charset="0"/>
                        </a:rPr>
                        <a:t>STT</a:t>
                      </a:r>
                      <a:endParaRPr lang="en-US" sz="2800" dirty="0">
                        <a:effectLst/>
                        <a:latin typeface="Times New Roman" pitchFamily="18" charset="0"/>
                        <a:ea typeface="Calibri"/>
                        <a:cs typeface="Times New Roman" pitchFamily="18" charset="0"/>
                      </a:endParaRPr>
                    </a:p>
                  </a:txBody>
                  <a:tcPr marL="68580" marR="68580" marT="0" marB="0"/>
                </a:tc>
                <a:tc>
                  <a:txBody>
                    <a:bodyPr/>
                    <a:lstStyle/>
                    <a:p>
                      <a:pPr algn="ctr" fontAlgn="base">
                        <a:lnSpc>
                          <a:spcPct val="150000"/>
                        </a:lnSpc>
                        <a:spcAft>
                          <a:spcPts val="0"/>
                        </a:spcAft>
                      </a:pPr>
                      <a:r>
                        <a:rPr lang="en-US" sz="2800" dirty="0" err="1">
                          <a:effectLst/>
                          <a:latin typeface="Times New Roman" pitchFamily="18" charset="0"/>
                          <a:cs typeface="Times New Roman" pitchFamily="18" charset="0"/>
                        </a:rPr>
                        <a:t>Bài</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trang</a:t>
                      </a:r>
                      <a:r>
                        <a:rPr lang="en-US" sz="2800" dirty="0">
                          <a:effectLst/>
                          <a:latin typeface="Times New Roman" pitchFamily="18" charset="0"/>
                          <a:cs typeface="Times New Roman" pitchFamily="18" charset="0"/>
                        </a:rPr>
                        <a:t>)</a:t>
                      </a:r>
                      <a:endParaRPr lang="en-US" sz="2800" dirty="0">
                        <a:effectLst/>
                        <a:latin typeface="Times New Roman" pitchFamily="18" charset="0"/>
                        <a:ea typeface="Calibri"/>
                        <a:cs typeface="Times New Roman" pitchFamily="18" charset="0"/>
                      </a:endParaRPr>
                    </a:p>
                  </a:txBody>
                  <a:tcPr marL="68580" marR="68580" marT="0" marB="0"/>
                </a:tc>
                <a:tc>
                  <a:txBody>
                    <a:bodyPr/>
                    <a:lstStyle/>
                    <a:p>
                      <a:pPr algn="ctr" fontAlgn="base">
                        <a:lnSpc>
                          <a:spcPct val="150000"/>
                        </a:lnSpc>
                        <a:spcAft>
                          <a:spcPts val="0"/>
                        </a:spcAft>
                      </a:pPr>
                      <a:r>
                        <a:rPr lang="en-US" sz="2800" dirty="0" err="1">
                          <a:effectLst/>
                          <a:latin typeface="Times New Roman" pitchFamily="18" charset="0"/>
                          <a:cs typeface="Times New Roman" pitchFamily="18" charset="0"/>
                        </a:rPr>
                        <a:t>Nội</a:t>
                      </a:r>
                      <a:r>
                        <a:rPr lang="en-US" sz="2800" dirty="0">
                          <a:effectLst/>
                          <a:latin typeface="Times New Roman" pitchFamily="18" charset="0"/>
                          <a:cs typeface="Times New Roman" pitchFamily="18" charset="0"/>
                        </a:rPr>
                        <a:t> dung (</a:t>
                      </a:r>
                      <a:r>
                        <a:rPr lang="en-US" sz="2800" dirty="0" err="1">
                          <a:effectLst/>
                          <a:latin typeface="Times New Roman" pitchFamily="18" charset="0"/>
                          <a:cs typeface="Times New Roman" pitchFamily="18" charset="0"/>
                        </a:rPr>
                        <a:t>hoạt</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động</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áp</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dụng</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dạy</a:t>
                      </a:r>
                      <a:r>
                        <a:rPr lang="en-US" sz="2800" dirty="0">
                          <a:effectLst/>
                          <a:latin typeface="Times New Roman" pitchFamily="18" charset="0"/>
                          <a:cs typeface="Times New Roman" pitchFamily="18" charset="0"/>
                        </a:rPr>
                        <a:t> </a:t>
                      </a:r>
                    </a:p>
                    <a:p>
                      <a:pPr algn="ctr" fontAlgn="base">
                        <a:lnSpc>
                          <a:spcPct val="150000"/>
                        </a:lnSpc>
                        <a:spcAft>
                          <a:spcPts val="0"/>
                        </a:spcAft>
                      </a:pPr>
                      <a:r>
                        <a:rPr lang="en-US" sz="2800" dirty="0" err="1">
                          <a:effectLst/>
                          <a:latin typeface="Times New Roman" pitchFamily="18" charset="0"/>
                          <a:cs typeface="Times New Roman" pitchFamily="18" charset="0"/>
                        </a:rPr>
                        <a:t>trải</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nghiệm</a:t>
                      </a:r>
                      <a:endParaRPr lang="en-US" sz="2800" dirty="0">
                        <a:effectLst/>
                        <a:latin typeface="Times New Roman" pitchFamily="18" charset="0"/>
                        <a:ea typeface="Calibri"/>
                        <a:cs typeface="Times New Roman" pitchFamily="18" charset="0"/>
                      </a:endParaRPr>
                    </a:p>
                  </a:txBody>
                  <a:tcPr marL="68580" marR="68580" marT="0" marB="0"/>
                </a:tc>
                <a:tc>
                  <a:txBody>
                    <a:bodyPr/>
                    <a:lstStyle/>
                    <a:p>
                      <a:pPr algn="ctr" fontAlgn="base">
                        <a:lnSpc>
                          <a:spcPct val="150000"/>
                        </a:lnSpc>
                        <a:spcAft>
                          <a:spcPts val="0"/>
                        </a:spcAft>
                      </a:pPr>
                      <a:r>
                        <a:rPr lang="en-US" sz="2800" dirty="0" err="1">
                          <a:effectLst/>
                          <a:latin typeface="Times New Roman" pitchFamily="18" charset="0"/>
                          <a:cs typeface="Times New Roman" pitchFamily="18" charset="0"/>
                        </a:rPr>
                        <a:t>Ghi</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chú</a:t>
                      </a:r>
                      <a:endParaRPr lang="en-US" sz="2800" dirty="0">
                        <a:effectLst/>
                        <a:latin typeface="Times New Roman" pitchFamily="18" charset="0"/>
                        <a:ea typeface="Calibri"/>
                        <a:cs typeface="Times New Roman" pitchFamily="18" charset="0"/>
                      </a:endParaRPr>
                    </a:p>
                  </a:txBody>
                  <a:tcPr marL="68580" marR="68580" marT="0" marB="0"/>
                </a:tc>
              </a:tr>
              <a:tr h="2735138">
                <a:tc>
                  <a:txBody>
                    <a:bodyPr/>
                    <a:lstStyle/>
                    <a:p>
                      <a:pPr algn="just" fontAlgn="base">
                        <a:lnSpc>
                          <a:spcPct val="150000"/>
                        </a:lnSpc>
                        <a:spcAft>
                          <a:spcPts val="0"/>
                        </a:spcAft>
                      </a:pPr>
                      <a:r>
                        <a:rPr lang="fr-FR" sz="3600" b="1" dirty="0">
                          <a:effectLst/>
                          <a:latin typeface="Times New Roman" pitchFamily="18" charset="0"/>
                          <a:ea typeface="Times New Roman"/>
                          <a:cs typeface="Times New Roman" pitchFamily="18" charset="0"/>
                        </a:rPr>
                        <a:t>8</a:t>
                      </a:r>
                      <a:endParaRPr lang="en-US" sz="3600" b="1" dirty="0">
                        <a:effectLst/>
                        <a:latin typeface="Times New Roman" pitchFamily="18" charset="0"/>
                        <a:ea typeface="Calibri"/>
                        <a:cs typeface="Times New Roman" pitchFamily="18" charset="0"/>
                      </a:endParaRPr>
                    </a:p>
                  </a:txBody>
                  <a:tcPr marL="68580" marR="68580" marT="0" marB="0">
                    <a:solidFill>
                      <a:srgbClr val="0099FF"/>
                    </a:solidFill>
                  </a:tcPr>
                </a:tc>
                <a:tc>
                  <a:txBody>
                    <a:bodyPr/>
                    <a:lstStyle/>
                    <a:p>
                      <a:pPr algn="just" fontAlgn="base">
                        <a:lnSpc>
                          <a:spcPct val="150000"/>
                        </a:lnSpc>
                        <a:spcAft>
                          <a:spcPts val="0"/>
                        </a:spcAft>
                      </a:pPr>
                      <a:r>
                        <a:rPr lang="fr-FR" sz="3200" b="1" dirty="0" err="1">
                          <a:solidFill>
                            <a:schemeClr val="bg1"/>
                          </a:solidFill>
                          <a:effectLst/>
                          <a:latin typeface="Times New Roman" pitchFamily="18" charset="0"/>
                          <a:ea typeface="Times New Roman"/>
                          <a:cs typeface="Times New Roman" pitchFamily="18" charset="0"/>
                        </a:rPr>
                        <a:t>Bài</a:t>
                      </a:r>
                      <a:r>
                        <a:rPr lang="fr-FR" sz="3200" b="1" dirty="0">
                          <a:solidFill>
                            <a:schemeClr val="bg1"/>
                          </a:solidFill>
                          <a:effectLst/>
                          <a:latin typeface="Times New Roman" pitchFamily="18" charset="0"/>
                          <a:ea typeface="Times New Roman"/>
                          <a:cs typeface="Times New Roman" pitchFamily="18" charset="0"/>
                        </a:rPr>
                        <a:t> 17 : </a:t>
                      </a:r>
                      <a:r>
                        <a:rPr lang="fr-FR" sz="3200" b="1" dirty="0" err="1">
                          <a:solidFill>
                            <a:schemeClr val="bg1"/>
                          </a:solidFill>
                          <a:effectLst/>
                          <a:latin typeface="Times New Roman" pitchFamily="18" charset="0"/>
                          <a:ea typeface="Times New Roman"/>
                          <a:cs typeface="Times New Roman" pitchFamily="18" charset="0"/>
                        </a:rPr>
                        <a:t>Giữ</a:t>
                      </a:r>
                      <a:r>
                        <a:rPr lang="fr-FR" sz="3200" b="1" dirty="0">
                          <a:solidFill>
                            <a:schemeClr val="bg1"/>
                          </a:solidFill>
                          <a:effectLst/>
                          <a:latin typeface="Times New Roman" pitchFamily="18" charset="0"/>
                          <a:ea typeface="Times New Roman"/>
                          <a:cs typeface="Times New Roman" pitchFamily="18" charset="0"/>
                        </a:rPr>
                        <a:t> </a:t>
                      </a:r>
                      <a:r>
                        <a:rPr lang="fr-FR" sz="3200" b="1" dirty="0" err="1">
                          <a:solidFill>
                            <a:schemeClr val="bg1"/>
                          </a:solidFill>
                          <a:effectLst/>
                          <a:latin typeface="Times New Roman" pitchFamily="18" charset="0"/>
                          <a:ea typeface="Times New Roman"/>
                          <a:cs typeface="Times New Roman" pitchFamily="18" charset="0"/>
                        </a:rPr>
                        <a:t>gìn</a:t>
                      </a:r>
                      <a:r>
                        <a:rPr lang="fr-FR" sz="3200" b="1" dirty="0">
                          <a:solidFill>
                            <a:schemeClr val="bg1"/>
                          </a:solidFill>
                          <a:effectLst/>
                          <a:latin typeface="Times New Roman" pitchFamily="18" charset="0"/>
                          <a:ea typeface="Times New Roman"/>
                          <a:cs typeface="Times New Roman" pitchFamily="18" charset="0"/>
                        </a:rPr>
                        <a:t> </a:t>
                      </a:r>
                      <a:r>
                        <a:rPr lang="fr-FR" sz="3200" b="1" dirty="0" err="1">
                          <a:solidFill>
                            <a:schemeClr val="bg1"/>
                          </a:solidFill>
                          <a:effectLst/>
                          <a:latin typeface="Times New Roman" pitchFamily="18" charset="0"/>
                          <a:ea typeface="Times New Roman"/>
                          <a:cs typeface="Times New Roman" pitchFamily="18" charset="0"/>
                        </a:rPr>
                        <a:t>lớp</a:t>
                      </a:r>
                      <a:r>
                        <a:rPr lang="fr-FR" sz="3200" b="1" dirty="0">
                          <a:solidFill>
                            <a:schemeClr val="bg1"/>
                          </a:solidFill>
                          <a:effectLst/>
                          <a:latin typeface="Times New Roman" pitchFamily="18" charset="0"/>
                          <a:ea typeface="Times New Roman"/>
                          <a:cs typeface="Times New Roman" pitchFamily="18" charset="0"/>
                        </a:rPr>
                        <a:t> </a:t>
                      </a:r>
                      <a:r>
                        <a:rPr lang="fr-FR" sz="3200" b="1" dirty="0" err="1">
                          <a:solidFill>
                            <a:schemeClr val="bg1"/>
                          </a:solidFill>
                          <a:effectLst/>
                          <a:latin typeface="Times New Roman" pitchFamily="18" charset="0"/>
                          <a:ea typeface="Times New Roman"/>
                          <a:cs typeface="Times New Roman" pitchFamily="18" charset="0"/>
                        </a:rPr>
                        <a:t>học</a:t>
                      </a:r>
                      <a:r>
                        <a:rPr lang="fr-FR" sz="3200" b="1" dirty="0">
                          <a:solidFill>
                            <a:schemeClr val="bg1"/>
                          </a:solidFill>
                          <a:effectLst/>
                          <a:latin typeface="Times New Roman" pitchFamily="18" charset="0"/>
                          <a:ea typeface="Times New Roman"/>
                          <a:cs typeface="Times New Roman" pitchFamily="18" charset="0"/>
                        </a:rPr>
                        <a:t> </a:t>
                      </a:r>
                      <a:r>
                        <a:rPr lang="fr-FR" sz="3200" b="1" dirty="0" err="1">
                          <a:solidFill>
                            <a:schemeClr val="bg1"/>
                          </a:solidFill>
                          <a:effectLst/>
                          <a:latin typeface="Times New Roman" pitchFamily="18" charset="0"/>
                          <a:ea typeface="Times New Roman"/>
                          <a:cs typeface="Times New Roman" pitchFamily="18" charset="0"/>
                        </a:rPr>
                        <a:t>sạch</a:t>
                      </a:r>
                      <a:r>
                        <a:rPr lang="fr-FR" sz="3200" b="1" dirty="0">
                          <a:solidFill>
                            <a:schemeClr val="bg1"/>
                          </a:solidFill>
                          <a:effectLst/>
                          <a:latin typeface="Times New Roman" pitchFamily="18" charset="0"/>
                          <a:ea typeface="Times New Roman"/>
                          <a:cs typeface="Times New Roman" pitchFamily="18" charset="0"/>
                        </a:rPr>
                        <a:t>, </a:t>
                      </a:r>
                      <a:r>
                        <a:rPr lang="fr-FR" sz="3200" b="1" dirty="0" err="1">
                          <a:solidFill>
                            <a:schemeClr val="bg1"/>
                          </a:solidFill>
                          <a:effectLst/>
                          <a:latin typeface="Times New Roman" pitchFamily="18" charset="0"/>
                          <a:ea typeface="Times New Roman"/>
                          <a:cs typeface="Times New Roman" pitchFamily="18" charset="0"/>
                        </a:rPr>
                        <a:t>đẹp</a:t>
                      </a:r>
                      <a:r>
                        <a:rPr lang="fr-FR" sz="3200" b="1" dirty="0">
                          <a:solidFill>
                            <a:schemeClr val="bg1"/>
                          </a:solidFill>
                          <a:effectLst/>
                          <a:latin typeface="Times New Roman" pitchFamily="18" charset="0"/>
                          <a:ea typeface="Times New Roman"/>
                          <a:cs typeface="Times New Roman" pitchFamily="18" charset="0"/>
                        </a:rPr>
                        <a:t> (</a:t>
                      </a:r>
                      <a:r>
                        <a:rPr lang="fr-FR" sz="3200" b="1" dirty="0" err="1">
                          <a:solidFill>
                            <a:schemeClr val="bg1"/>
                          </a:solidFill>
                          <a:effectLst/>
                          <a:latin typeface="Times New Roman" pitchFamily="18" charset="0"/>
                          <a:ea typeface="Times New Roman"/>
                          <a:cs typeface="Times New Roman" pitchFamily="18" charset="0"/>
                        </a:rPr>
                        <a:t>trang</a:t>
                      </a:r>
                      <a:r>
                        <a:rPr lang="fr-FR" sz="3200" b="1" dirty="0">
                          <a:solidFill>
                            <a:schemeClr val="bg1"/>
                          </a:solidFill>
                          <a:effectLst/>
                          <a:latin typeface="Times New Roman" pitchFamily="18" charset="0"/>
                          <a:ea typeface="Times New Roman"/>
                          <a:cs typeface="Times New Roman" pitchFamily="18" charset="0"/>
                        </a:rPr>
                        <a:t> 36, 37)</a:t>
                      </a:r>
                      <a:endParaRPr lang="en-US" sz="3200" b="1" dirty="0">
                        <a:solidFill>
                          <a:schemeClr val="bg1"/>
                        </a:solidFill>
                        <a:effectLst/>
                        <a:latin typeface="Times New Roman" pitchFamily="18" charset="0"/>
                        <a:ea typeface="Calibri"/>
                        <a:cs typeface="Times New Roman" pitchFamily="18" charset="0"/>
                      </a:endParaRPr>
                    </a:p>
                  </a:txBody>
                  <a:tcPr marL="68580" marR="68580" marT="0" marB="0">
                    <a:solidFill>
                      <a:srgbClr val="0099FF"/>
                    </a:solidFill>
                  </a:tcPr>
                </a:tc>
                <a:tc>
                  <a:txBody>
                    <a:bodyPr/>
                    <a:lstStyle/>
                    <a:p>
                      <a:pPr algn="just" fontAlgn="base">
                        <a:lnSpc>
                          <a:spcPct val="150000"/>
                        </a:lnSpc>
                        <a:spcAft>
                          <a:spcPts val="0"/>
                        </a:spcAft>
                      </a:pPr>
                      <a:r>
                        <a:rPr lang="fr-FR" sz="3200" b="1" dirty="0">
                          <a:solidFill>
                            <a:schemeClr val="bg1"/>
                          </a:solidFill>
                          <a:effectLst/>
                          <a:latin typeface="Times New Roman" pitchFamily="18" charset="0"/>
                          <a:ea typeface="Times New Roman"/>
                          <a:cs typeface="Times New Roman" pitchFamily="18" charset="0"/>
                        </a:rPr>
                        <a:t>- HS </a:t>
                      </a:r>
                      <a:r>
                        <a:rPr lang="fr-FR" sz="3200" b="1" dirty="0" err="1">
                          <a:solidFill>
                            <a:schemeClr val="bg1"/>
                          </a:solidFill>
                          <a:effectLst/>
                          <a:latin typeface="Times New Roman" pitchFamily="18" charset="0"/>
                          <a:ea typeface="Times New Roman"/>
                          <a:cs typeface="Times New Roman" pitchFamily="18" charset="0"/>
                        </a:rPr>
                        <a:t>trải</a:t>
                      </a:r>
                      <a:r>
                        <a:rPr lang="fr-FR" sz="3200" b="1" dirty="0">
                          <a:solidFill>
                            <a:schemeClr val="bg1"/>
                          </a:solidFill>
                          <a:effectLst/>
                          <a:latin typeface="Times New Roman" pitchFamily="18" charset="0"/>
                          <a:ea typeface="Times New Roman"/>
                          <a:cs typeface="Times New Roman" pitchFamily="18" charset="0"/>
                        </a:rPr>
                        <a:t> </a:t>
                      </a:r>
                      <a:r>
                        <a:rPr lang="fr-FR" sz="3200" b="1" dirty="0" err="1">
                          <a:solidFill>
                            <a:schemeClr val="bg1"/>
                          </a:solidFill>
                          <a:effectLst/>
                          <a:latin typeface="Times New Roman" pitchFamily="18" charset="0"/>
                          <a:ea typeface="Times New Roman"/>
                          <a:cs typeface="Times New Roman" pitchFamily="18" charset="0"/>
                        </a:rPr>
                        <a:t>nghiệm</a:t>
                      </a:r>
                      <a:r>
                        <a:rPr lang="fr-FR" sz="3200" b="1" dirty="0">
                          <a:solidFill>
                            <a:schemeClr val="bg1"/>
                          </a:solidFill>
                          <a:effectLst/>
                          <a:latin typeface="Times New Roman" pitchFamily="18" charset="0"/>
                          <a:ea typeface="Times New Roman"/>
                          <a:cs typeface="Times New Roman" pitchFamily="18" charset="0"/>
                        </a:rPr>
                        <a:t> qua </a:t>
                      </a:r>
                      <a:r>
                        <a:rPr lang="fr-FR" sz="3200" b="1" dirty="0" err="1">
                          <a:solidFill>
                            <a:schemeClr val="bg1"/>
                          </a:solidFill>
                          <a:effectLst/>
                          <a:latin typeface="Times New Roman" pitchFamily="18" charset="0"/>
                          <a:ea typeface="Times New Roman"/>
                          <a:cs typeface="Times New Roman" pitchFamily="18" charset="0"/>
                        </a:rPr>
                        <a:t>hoạt</a:t>
                      </a:r>
                      <a:r>
                        <a:rPr lang="fr-FR" sz="3200" b="1" dirty="0">
                          <a:solidFill>
                            <a:schemeClr val="bg1"/>
                          </a:solidFill>
                          <a:effectLst/>
                          <a:latin typeface="Times New Roman" pitchFamily="18" charset="0"/>
                          <a:ea typeface="Times New Roman"/>
                          <a:cs typeface="Times New Roman" pitchFamily="18" charset="0"/>
                        </a:rPr>
                        <a:t> </a:t>
                      </a:r>
                      <a:r>
                        <a:rPr lang="fr-FR" sz="3200" b="1" dirty="0" err="1">
                          <a:solidFill>
                            <a:schemeClr val="bg1"/>
                          </a:solidFill>
                          <a:effectLst/>
                          <a:latin typeface="Times New Roman" pitchFamily="18" charset="0"/>
                          <a:ea typeface="Times New Roman"/>
                          <a:cs typeface="Times New Roman" pitchFamily="18" charset="0"/>
                        </a:rPr>
                        <a:t>động</a:t>
                      </a:r>
                      <a:r>
                        <a:rPr lang="fr-FR" sz="3200" b="1" dirty="0">
                          <a:solidFill>
                            <a:schemeClr val="bg1"/>
                          </a:solidFill>
                          <a:effectLst/>
                          <a:latin typeface="Times New Roman" pitchFamily="18" charset="0"/>
                          <a:ea typeface="Times New Roman"/>
                          <a:cs typeface="Times New Roman" pitchFamily="18" charset="0"/>
                        </a:rPr>
                        <a:t> 2 : </a:t>
                      </a:r>
                      <a:r>
                        <a:rPr lang="fr-FR" sz="3200" b="1" dirty="0" err="1">
                          <a:solidFill>
                            <a:schemeClr val="bg1"/>
                          </a:solidFill>
                          <a:effectLst/>
                          <a:latin typeface="Times New Roman" pitchFamily="18" charset="0"/>
                          <a:ea typeface="Times New Roman"/>
                          <a:cs typeface="Times New Roman" pitchFamily="18" charset="0"/>
                        </a:rPr>
                        <a:t>Thực</a:t>
                      </a:r>
                      <a:r>
                        <a:rPr lang="fr-FR" sz="3200" b="1" dirty="0">
                          <a:solidFill>
                            <a:schemeClr val="bg1"/>
                          </a:solidFill>
                          <a:effectLst/>
                          <a:latin typeface="Times New Roman" pitchFamily="18" charset="0"/>
                          <a:ea typeface="Times New Roman"/>
                          <a:cs typeface="Times New Roman" pitchFamily="18" charset="0"/>
                        </a:rPr>
                        <a:t> </a:t>
                      </a:r>
                      <a:r>
                        <a:rPr lang="fr-FR" sz="3200" b="1" dirty="0" err="1">
                          <a:solidFill>
                            <a:schemeClr val="bg1"/>
                          </a:solidFill>
                          <a:effectLst/>
                          <a:latin typeface="Times New Roman" pitchFamily="18" charset="0"/>
                          <a:ea typeface="Times New Roman"/>
                          <a:cs typeface="Times New Roman" pitchFamily="18" charset="0"/>
                        </a:rPr>
                        <a:t>hành</a:t>
                      </a:r>
                      <a:r>
                        <a:rPr lang="fr-FR" sz="3200" b="1" dirty="0">
                          <a:solidFill>
                            <a:schemeClr val="bg1"/>
                          </a:solidFill>
                          <a:effectLst/>
                          <a:latin typeface="Times New Roman" pitchFamily="18" charset="0"/>
                          <a:ea typeface="Times New Roman"/>
                          <a:cs typeface="Times New Roman" pitchFamily="18" charset="0"/>
                        </a:rPr>
                        <a:t> </a:t>
                      </a:r>
                      <a:r>
                        <a:rPr lang="fr-FR" sz="3200" b="1" dirty="0" err="1">
                          <a:solidFill>
                            <a:schemeClr val="bg1"/>
                          </a:solidFill>
                          <a:effectLst/>
                          <a:latin typeface="Times New Roman" pitchFamily="18" charset="0"/>
                          <a:ea typeface="Times New Roman"/>
                          <a:cs typeface="Times New Roman" pitchFamily="18" charset="0"/>
                        </a:rPr>
                        <a:t>vệ</a:t>
                      </a:r>
                      <a:r>
                        <a:rPr lang="fr-FR" sz="3200" b="1" dirty="0">
                          <a:solidFill>
                            <a:schemeClr val="bg1"/>
                          </a:solidFill>
                          <a:effectLst/>
                          <a:latin typeface="Times New Roman" pitchFamily="18" charset="0"/>
                          <a:ea typeface="Times New Roman"/>
                          <a:cs typeface="Times New Roman" pitchFamily="18" charset="0"/>
                        </a:rPr>
                        <a:t> </a:t>
                      </a:r>
                      <a:r>
                        <a:rPr lang="fr-FR" sz="3200" b="1" dirty="0" err="1">
                          <a:solidFill>
                            <a:schemeClr val="bg1"/>
                          </a:solidFill>
                          <a:effectLst/>
                          <a:latin typeface="Times New Roman" pitchFamily="18" charset="0"/>
                          <a:ea typeface="Times New Roman"/>
                          <a:cs typeface="Times New Roman" pitchFamily="18" charset="0"/>
                        </a:rPr>
                        <a:t>sinh</a:t>
                      </a:r>
                      <a:r>
                        <a:rPr lang="fr-FR" sz="3200" b="1" dirty="0">
                          <a:solidFill>
                            <a:schemeClr val="bg1"/>
                          </a:solidFill>
                          <a:effectLst/>
                          <a:latin typeface="Times New Roman" pitchFamily="18" charset="0"/>
                          <a:ea typeface="Times New Roman"/>
                          <a:cs typeface="Times New Roman" pitchFamily="18" charset="0"/>
                        </a:rPr>
                        <a:t> </a:t>
                      </a:r>
                      <a:r>
                        <a:rPr lang="fr-FR" sz="3200" b="1" dirty="0" err="1">
                          <a:solidFill>
                            <a:schemeClr val="bg1"/>
                          </a:solidFill>
                          <a:effectLst/>
                          <a:latin typeface="Times New Roman" pitchFamily="18" charset="0"/>
                          <a:ea typeface="Times New Roman"/>
                          <a:cs typeface="Times New Roman" pitchFamily="18" charset="0"/>
                        </a:rPr>
                        <a:t>lớp</a:t>
                      </a:r>
                      <a:r>
                        <a:rPr lang="fr-FR" sz="3200" b="1" dirty="0">
                          <a:solidFill>
                            <a:schemeClr val="bg1"/>
                          </a:solidFill>
                          <a:effectLst/>
                          <a:latin typeface="Times New Roman" pitchFamily="18" charset="0"/>
                          <a:ea typeface="Times New Roman"/>
                          <a:cs typeface="Times New Roman" pitchFamily="18" charset="0"/>
                        </a:rPr>
                        <a:t> </a:t>
                      </a:r>
                      <a:r>
                        <a:rPr lang="fr-FR" sz="3200" b="1" dirty="0" err="1">
                          <a:solidFill>
                            <a:schemeClr val="bg1"/>
                          </a:solidFill>
                          <a:effectLst/>
                          <a:latin typeface="Times New Roman" pitchFamily="18" charset="0"/>
                          <a:ea typeface="Times New Roman"/>
                          <a:cs typeface="Times New Roman" pitchFamily="18" charset="0"/>
                        </a:rPr>
                        <a:t>học</a:t>
                      </a:r>
                      <a:r>
                        <a:rPr lang="fr-FR" sz="3200" b="1" dirty="0">
                          <a:solidFill>
                            <a:schemeClr val="bg1"/>
                          </a:solidFill>
                          <a:effectLst/>
                          <a:latin typeface="Times New Roman" pitchFamily="18" charset="0"/>
                          <a:ea typeface="Times New Roman"/>
                          <a:cs typeface="Times New Roman" pitchFamily="18" charset="0"/>
                        </a:rPr>
                        <a:t> </a:t>
                      </a:r>
                      <a:endParaRPr lang="en-US" sz="3200" b="1" dirty="0">
                        <a:solidFill>
                          <a:schemeClr val="bg1"/>
                        </a:solidFill>
                        <a:effectLst/>
                        <a:latin typeface="Times New Roman" pitchFamily="18" charset="0"/>
                        <a:ea typeface="Calibri"/>
                        <a:cs typeface="Times New Roman" pitchFamily="18" charset="0"/>
                      </a:endParaRPr>
                    </a:p>
                    <a:p>
                      <a:pPr algn="just" fontAlgn="base">
                        <a:lnSpc>
                          <a:spcPct val="150000"/>
                        </a:lnSpc>
                        <a:spcAft>
                          <a:spcPts val="0"/>
                        </a:spcAft>
                      </a:pPr>
                      <a:endParaRPr lang="en-US" sz="3200" b="1" dirty="0">
                        <a:solidFill>
                          <a:schemeClr val="bg1"/>
                        </a:solidFill>
                        <a:effectLst/>
                        <a:latin typeface="Times New Roman" pitchFamily="18" charset="0"/>
                        <a:ea typeface="Calibri"/>
                        <a:cs typeface="Times New Roman" pitchFamily="18" charset="0"/>
                      </a:endParaRPr>
                    </a:p>
                  </a:txBody>
                  <a:tcPr marL="68580" marR="68580" marT="0" marB="0">
                    <a:solidFill>
                      <a:srgbClr val="0099FF"/>
                    </a:solidFill>
                  </a:tcPr>
                </a:tc>
                <a:tc>
                  <a:txBody>
                    <a:bodyPr/>
                    <a:lstStyle/>
                    <a:p>
                      <a:pPr algn="just" fontAlgn="base">
                        <a:lnSpc>
                          <a:spcPct val="150000"/>
                        </a:lnSpc>
                        <a:spcAft>
                          <a:spcPts val="0"/>
                        </a:spcAft>
                      </a:pPr>
                      <a:r>
                        <a:rPr lang="fr-FR" sz="2800">
                          <a:solidFill>
                            <a:schemeClr val="bg1"/>
                          </a:solidFill>
                          <a:effectLst/>
                          <a:latin typeface="Arial" pitchFamily="34" charset="0"/>
                          <a:cs typeface="Arial" pitchFamily="34" charset="0"/>
                        </a:rPr>
                        <a:t> </a:t>
                      </a:r>
                      <a:endParaRPr lang="en-US" sz="2800">
                        <a:solidFill>
                          <a:schemeClr val="bg1"/>
                        </a:solidFill>
                        <a:effectLst/>
                        <a:latin typeface="Arial" pitchFamily="34" charset="0"/>
                        <a:ea typeface="Calibri"/>
                        <a:cs typeface="Arial" pitchFamily="34" charset="0"/>
                      </a:endParaRPr>
                    </a:p>
                  </a:txBody>
                  <a:tcPr marL="68580" marR="68580" marT="0" marB="0">
                    <a:solidFill>
                      <a:srgbClr val="0099FF"/>
                    </a:solidFill>
                  </a:tcPr>
                </a:tc>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2570473745"/>
              </p:ext>
            </p:extLst>
          </p:nvPr>
        </p:nvGraphicFramePr>
        <p:xfrm>
          <a:off x="-7959" y="3811666"/>
          <a:ext cx="12192001" cy="3657600"/>
        </p:xfrm>
        <a:graphic>
          <a:graphicData uri="http://schemas.openxmlformats.org/drawingml/2006/table">
            <a:tbl>
              <a:tblPr firstRow="1" firstCol="1" bandRow="1">
                <a:tableStyleId>{5C22544A-7EE6-4342-B048-85BDC9FD1C3A}</a:tableStyleId>
              </a:tblPr>
              <a:tblGrid>
                <a:gridCol w="840829"/>
                <a:gridCol w="2732689"/>
                <a:gridCol w="7252138"/>
                <a:gridCol w="1366345"/>
              </a:tblGrid>
              <a:tr h="3058097">
                <a:tc>
                  <a:txBody>
                    <a:bodyPr/>
                    <a:lstStyle/>
                    <a:p>
                      <a:pPr algn="just" fontAlgn="base">
                        <a:lnSpc>
                          <a:spcPct val="150000"/>
                        </a:lnSpc>
                        <a:spcAft>
                          <a:spcPts val="0"/>
                        </a:spcAft>
                      </a:pPr>
                      <a:r>
                        <a:rPr lang="fr-FR" sz="3200" b="1">
                          <a:effectLst/>
                        </a:rPr>
                        <a:t>9</a:t>
                      </a:r>
                      <a:endParaRPr lang="en-US" sz="32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pattFill prst="pct5">
                      <a:fgClr>
                        <a:schemeClr val="accent1"/>
                      </a:fgClr>
                      <a:bgClr>
                        <a:schemeClr val="bg1"/>
                      </a:bgClr>
                    </a:pattFill>
                  </a:tcPr>
                </a:tc>
                <a:tc>
                  <a:txBody>
                    <a:bodyPr/>
                    <a:lstStyle/>
                    <a:p>
                      <a:pPr algn="just" fontAlgn="base">
                        <a:lnSpc>
                          <a:spcPct val="150000"/>
                        </a:lnSpc>
                        <a:spcAft>
                          <a:spcPts val="0"/>
                        </a:spcAft>
                      </a:pPr>
                      <a:r>
                        <a:rPr lang="fr-FR" sz="3200" b="1">
                          <a:effectLst/>
                          <a:latin typeface="Arial" panose="020B0604020202020204" pitchFamily="34" charset="0"/>
                          <a:cs typeface="Arial" panose="020B0604020202020204" pitchFamily="34" charset="0"/>
                        </a:rPr>
                        <a:t>Bài 18 : Cuộc sống xung quanh (trang 38, 39, 40, 41)</a:t>
                      </a:r>
                      <a:endParaRPr lang="en-US" sz="32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pattFill prst="pct5">
                      <a:fgClr>
                        <a:schemeClr val="accent1"/>
                      </a:fgClr>
                      <a:bgClr>
                        <a:schemeClr val="bg1"/>
                      </a:bgClr>
                    </a:pattFill>
                  </a:tcPr>
                </a:tc>
                <a:tc>
                  <a:txBody>
                    <a:bodyPr/>
                    <a:lstStyle/>
                    <a:p>
                      <a:pPr algn="just" fontAlgn="base">
                        <a:lnSpc>
                          <a:spcPct val="150000"/>
                        </a:lnSpc>
                        <a:spcAft>
                          <a:spcPts val="0"/>
                        </a:spcAft>
                      </a:pPr>
                      <a:r>
                        <a:rPr lang="fr-FR" sz="3200" b="1">
                          <a:effectLst/>
                          <a:latin typeface="Arial" panose="020B0604020202020204" pitchFamily="34" charset="0"/>
                          <a:cs typeface="Arial" panose="020B0604020202020204" pitchFamily="34" charset="0"/>
                        </a:rPr>
                        <a:t>- </a:t>
                      </a:r>
                      <a:r>
                        <a:rPr lang="fr-FR" sz="3200" b="1" smtClean="0">
                          <a:effectLst/>
                          <a:latin typeface="Arial" panose="020B0604020202020204" pitchFamily="34" charset="0"/>
                          <a:cs typeface="Arial" panose="020B0604020202020204" pitchFamily="34" charset="0"/>
                        </a:rPr>
                        <a:t>Tổ </a:t>
                      </a:r>
                      <a:r>
                        <a:rPr lang="fr-FR" sz="3200" b="1">
                          <a:effectLst/>
                          <a:latin typeface="Arial" panose="020B0604020202020204" pitchFamily="34" charset="0"/>
                          <a:cs typeface="Arial" panose="020B0604020202020204" pitchFamily="34" charset="0"/>
                        </a:rPr>
                        <a:t>chức cho HS trải nghiệm quan sát: khu vực cổng trường, UBND xã, chợ, bưu điện</a:t>
                      </a:r>
                      <a:r>
                        <a:rPr lang="fr-FR" sz="3200" b="1" smtClean="0">
                          <a:effectLst/>
                          <a:latin typeface="Arial" panose="020B0604020202020204" pitchFamily="34" charset="0"/>
                          <a:cs typeface="Arial" panose="020B0604020202020204" pitchFamily="34" charset="0"/>
                        </a:rPr>
                        <a:t>,….</a:t>
                      </a:r>
                      <a:endParaRPr lang="en-US" sz="32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pattFill prst="pct5">
                      <a:fgClr>
                        <a:schemeClr val="accent1"/>
                      </a:fgClr>
                      <a:bgClr>
                        <a:schemeClr val="bg1"/>
                      </a:bgClr>
                    </a:pattFill>
                  </a:tcPr>
                </a:tc>
                <a:tc>
                  <a:txBody>
                    <a:bodyPr/>
                    <a:lstStyle/>
                    <a:p>
                      <a:pPr algn="just" fontAlgn="base">
                        <a:lnSpc>
                          <a:spcPct val="150000"/>
                        </a:lnSpc>
                        <a:spcAft>
                          <a:spcPts val="0"/>
                        </a:spcAft>
                      </a:pPr>
                      <a:r>
                        <a:rPr lang="fr-FR" sz="1400">
                          <a:effectLst/>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pattFill prst="pct5">
                      <a:fgClr>
                        <a:schemeClr val="accent1"/>
                      </a:fgClr>
                      <a:bgClr>
                        <a:schemeClr val="bg1"/>
                      </a:bgClr>
                    </a:pattFill>
                  </a:tcPr>
                </a:tc>
              </a:tr>
            </a:tbl>
          </a:graphicData>
        </a:graphic>
      </p:graphicFrame>
    </p:spTree>
    <p:extLst>
      <p:ext uri="{BB962C8B-B14F-4D97-AF65-F5344CB8AC3E}">
        <p14:creationId xmlns:p14="http://schemas.microsoft.com/office/powerpoint/2010/main" val="340014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909790297"/>
              </p:ext>
            </p:extLst>
          </p:nvPr>
        </p:nvGraphicFramePr>
        <p:xfrm>
          <a:off x="-2" y="0"/>
          <a:ext cx="12192001" cy="6926580"/>
        </p:xfrm>
        <a:graphic>
          <a:graphicData uri="http://schemas.openxmlformats.org/drawingml/2006/table">
            <a:tbl>
              <a:tblPr firstRow="1" firstCol="1" bandRow="1">
                <a:tableStyleId>{5C22544A-7EE6-4342-B048-85BDC9FD1C3A}</a:tableStyleId>
              </a:tblPr>
              <a:tblGrid>
                <a:gridCol w="833641"/>
                <a:gridCol w="4793436"/>
                <a:gridCol w="5314462"/>
                <a:gridCol w="1250462"/>
              </a:tblGrid>
              <a:tr h="1028700">
                <a:tc>
                  <a:txBody>
                    <a:bodyPr/>
                    <a:lstStyle/>
                    <a:p>
                      <a:pPr algn="ctr" fontAlgn="base">
                        <a:lnSpc>
                          <a:spcPct val="150000"/>
                        </a:lnSpc>
                        <a:spcAft>
                          <a:spcPts val="0"/>
                        </a:spcAft>
                      </a:pPr>
                      <a:r>
                        <a:rPr lang="en-US" sz="2400" dirty="0" smtClean="0">
                          <a:effectLst/>
                          <a:latin typeface="Times New Roman" pitchFamily="18" charset="0"/>
                          <a:cs typeface="Times New Roman" pitchFamily="18" charset="0"/>
                        </a:rPr>
                        <a:t>STT</a:t>
                      </a:r>
                      <a:endParaRPr lang="en-US" sz="2400" dirty="0">
                        <a:effectLst/>
                        <a:latin typeface="Times New Roman" pitchFamily="18" charset="0"/>
                        <a:ea typeface="Calibri"/>
                        <a:cs typeface="Times New Roman" pitchFamily="18" charset="0"/>
                      </a:endParaRPr>
                    </a:p>
                  </a:txBody>
                  <a:tcPr marL="68580" marR="68580" marT="0" marB="0"/>
                </a:tc>
                <a:tc>
                  <a:txBody>
                    <a:bodyPr/>
                    <a:lstStyle/>
                    <a:p>
                      <a:pPr algn="ctr" fontAlgn="base">
                        <a:lnSpc>
                          <a:spcPct val="150000"/>
                        </a:lnSpc>
                        <a:spcAft>
                          <a:spcPts val="0"/>
                        </a:spcAft>
                      </a:pPr>
                      <a:r>
                        <a:rPr lang="en-US" sz="2400" dirty="0" err="1">
                          <a:effectLst/>
                          <a:latin typeface="Times New Roman" pitchFamily="18" charset="0"/>
                          <a:cs typeface="Times New Roman" pitchFamily="18" charset="0"/>
                        </a:rPr>
                        <a:t>Bài</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trang</a:t>
                      </a:r>
                      <a:r>
                        <a:rPr lang="en-US" sz="2400" dirty="0">
                          <a:effectLst/>
                          <a:latin typeface="Times New Roman" pitchFamily="18" charset="0"/>
                          <a:cs typeface="Times New Roman" pitchFamily="18" charset="0"/>
                        </a:rPr>
                        <a:t>)</a:t>
                      </a:r>
                      <a:endParaRPr lang="en-US" sz="2400" dirty="0">
                        <a:effectLst/>
                        <a:latin typeface="Times New Roman" pitchFamily="18" charset="0"/>
                        <a:ea typeface="Calibri"/>
                        <a:cs typeface="Times New Roman" pitchFamily="18" charset="0"/>
                      </a:endParaRPr>
                    </a:p>
                  </a:txBody>
                  <a:tcPr marL="68580" marR="68580" marT="0" marB="0"/>
                </a:tc>
                <a:tc>
                  <a:txBody>
                    <a:bodyPr/>
                    <a:lstStyle/>
                    <a:p>
                      <a:pPr algn="ctr" fontAlgn="base">
                        <a:lnSpc>
                          <a:spcPct val="150000"/>
                        </a:lnSpc>
                        <a:spcAft>
                          <a:spcPts val="0"/>
                        </a:spcAft>
                      </a:pPr>
                      <a:r>
                        <a:rPr lang="en-US" sz="2400" dirty="0" err="1">
                          <a:effectLst/>
                          <a:latin typeface="Times New Roman" pitchFamily="18" charset="0"/>
                          <a:cs typeface="Times New Roman" pitchFamily="18" charset="0"/>
                        </a:rPr>
                        <a:t>Nội</a:t>
                      </a:r>
                      <a:r>
                        <a:rPr lang="en-US" sz="2400" dirty="0">
                          <a:effectLst/>
                          <a:latin typeface="Times New Roman" pitchFamily="18" charset="0"/>
                          <a:cs typeface="Times New Roman" pitchFamily="18" charset="0"/>
                        </a:rPr>
                        <a:t> dung </a:t>
                      </a:r>
                      <a:r>
                        <a:rPr lang="en-US" sz="2400" dirty="0" smtClean="0">
                          <a:effectLst/>
                          <a:latin typeface="Times New Roman" pitchFamily="18" charset="0"/>
                          <a:cs typeface="Times New Roman" pitchFamily="18" charset="0"/>
                        </a:rPr>
                        <a:t>(HĐ) </a:t>
                      </a:r>
                      <a:r>
                        <a:rPr lang="en-US" sz="2400" dirty="0" err="1">
                          <a:effectLst/>
                          <a:latin typeface="Times New Roman" pitchFamily="18" charset="0"/>
                          <a:cs typeface="Times New Roman" pitchFamily="18" charset="0"/>
                        </a:rPr>
                        <a:t>áp</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dụng</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dạy</a:t>
                      </a:r>
                      <a:r>
                        <a:rPr lang="en-US" sz="2400" dirty="0">
                          <a:effectLst/>
                          <a:latin typeface="Times New Roman" pitchFamily="18" charset="0"/>
                          <a:cs typeface="Times New Roman" pitchFamily="18" charset="0"/>
                        </a:rPr>
                        <a:t> </a:t>
                      </a:r>
                    </a:p>
                    <a:p>
                      <a:pPr algn="ctr" fontAlgn="base">
                        <a:lnSpc>
                          <a:spcPct val="150000"/>
                        </a:lnSpc>
                        <a:spcAft>
                          <a:spcPts val="0"/>
                        </a:spcAft>
                      </a:pPr>
                      <a:r>
                        <a:rPr lang="en-US" sz="2400" dirty="0" err="1">
                          <a:effectLst/>
                          <a:latin typeface="Times New Roman" pitchFamily="18" charset="0"/>
                          <a:cs typeface="Times New Roman" pitchFamily="18" charset="0"/>
                        </a:rPr>
                        <a:t>trải</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nghiệm</a:t>
                      </a:r>
                      <a:endParaRPr lang="en-US" sz="2400" dirty="0">
                        <a:effectLst/>
                        <a:latin typeface="Times New Roman" pitchFamily="18" charset="0"/>
                        <a:ea typeface="Calibri"/>
                        <a:cs typeface="Times New Roman" pitchFamily="18" charset="0"/>
                      </a:endParaRPr>
                    </a:p>
                  </a:txBody>
                  <a:tcPr marL="68580" marR="68580" marT="0" marB="0"/>
                </a:tc>
                <a:tc>
                  <a:txBody>
                    <a:bodyPr/>
                    <a:lstStyle/>
                    <a:p>
                      <a:pPr algn="ctr" fontAlgn="base">
                        <a:lnSpc>
                          <a:spcPct val="150000"/>
                        </a:lnSpc>
                        <a:spcAft>
                          <a:spcPts val="0"/>
                        </a:spcAft>
                      </a:pPr>
                      <a:r>
                        <a:rPr lang="en-US" sz="2400" dirty="0" err="1">
                          <a:effectLst/>
                          <a:latin typeface="Times New Roman" pitchFamily="18" charset="0"/>
                          <a:cs typeface="Times New Roman" pitchFamily="18" charset="0"/>
                        </a:rPr>
                        <a:t>Ghi</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chú</a:t>
                      </a:r>
                      <a:endParaRPr lang="en-US" sz="2400" dirty="0">
                        <a:effectLst/>
                        <a:latin typeface="Times New Roman" pitchFamily="18" charset="0"/>
                        <a:ea typeface="Calibri"/>
                        <a:cs typeface="Times New Roman" pitchFamily="18" charset="0"/>
                      </a:endParaRPr>
                    </a:p>
                  </a:txBody>
                  <a:tcPr marL="68580" marR="68580" marT="0" marB="0"/>
                </a:tc>
              </a:tr>
              <a:tr h="5829300">
                <a:tc>
                  <a:txBody>
                    <a:bodyPr/>
                    <a:lstStyle/>
                    <a:p>
                      <a:pPr algn="just" fontAlgn="base">
                        <a:lnSpc>
                          <a:spcPct val="150000"/>
                        </a:lnSpc>
                        <a:spcAft>
                          <a:spcPts val="0"/>
                        </a:spcAft>
                      </a:pPr>
                      <a:r>
                        <a:rPr lang="fr-FR" sz="2800" b="1" dirty="0" smtClean="0">
                          <a:effectLst/>
                          <a:latin typeface="Times New Roman" pitchFamily="18" charset="0"/>
                          <a:ea typeface="Calibri"/>
                          <a:cs typeface="Times New Roman" pitchFamily="18" charset="0"/>
                        </a:rPr>
                        <a:t>10</a:t>
                      </a:r>
                      <a:endParaRPr lang="en-US" sz="2800" b="1" dirty="0">
                        <a:effectLst/>
                        <a:latin typeface="Times New Roman" pitchFamily="18" charset="0"/>
                        <a:ea typeface="Calibri"/>
                        <a:cs typeface="Times New Roman" pitchFamily="18" charset="0"/>
                      </a:endParaRPr>
                    </a:p>
                  </a:txBody>
                  <a:tcPr marL="68580" marR="68580" marT="0" marB="0">
                    <a:solidFill>
                      <a:srgbClr val="0099FF"/>
                    </a:solidFill>
                  </a:tcPr>
                </a:tc>
                <a:tc>
                  <a:txBody>
                    <a:bodyPr/>
                    <a:lstStyle/>
                    <a:p>
                      <a:pPr algn="just" fontAlgn="base">
                        <a:lnSpc>
                          <a:spcPct val="100000"/>
                        </a:lnSpc>
                        <a:spcAft>
                          <a:spcPts val="0"/>
                        </a:spcAft>
                      </a:pPr>
                      <a:r>
                        <a:rPr lang="fr-FR" sz="2400" b="1" dirty="0" err="1">
                          <a:solidFill>
                            <a:schemeClr val="bg1"/>
                          </a:solidFill>
                          <a:effectLst/>
                          <a:latin typeface="Times New Roman" pitchFamily="18" charset="0"/>
                          <a:ea typeface="Times New Roman"/>
                          <a:cs typeface="Times New Roman" pitchFamily="18" charset="0"/>
                        </a:rPr>
                        <a:t>Các</a:t>
                      </a:r>
                      <a:r>
                        <a:rPr lang="fr-FR" sz="2400" b="1" dirty="0">
                          <a:solidFill>
                            <a:schemeClr val="bg1"/>
                          </a:solidFill>
                          <a:effectLst/>
                          <a:latin typeface="Times New Roman" pitchFamily="18" charset="0"/>
                          <a:ea typeface="Times New Roman"/>
                          <a:cs typeface="Times New Roman" pitchFamily="18" charset="0"/>
                        </a:rPr>
                        <a:t> </a:t>
                      </a:r>
                      <a:r>
                        <a:rPr lang="fr-FR" sz="2400" b="1" dirty="0" err="1">
                          <a:solidFill>
                            <a:schemeClr val="bg1"/>
                          </a:solidFill>
                          <a:effectLst/>
                          <a:latin typeface="Times New Roman" pitchFamily="18" charset="0"/>
                          <a:ea typeface="Times New Roman"/>
                          <a:cs typeface="Times New Roman" pitchFamily="18" charset="0"/>
                        </a:rPr>
                        <a:t>bài</a:t>
                      </a:r>
                      <a:r>
                        <a:rPr lang="fr-FR" sz="2400" b="1" dirty="0">
                          <a:solidFill>
                            <a:schemeClr val="bg1"/>
                          </a:solidFill>
                          <a:effectLst/>
                          <a:latin typeface="Times New Roman" pitchFamily="18" charset="0"/>
                          <a:ea typeface="Times New Roman"/>
                          <a:cs typeface="Times New Roman" pitchFamily="18" charset="0"/>
                        </a:rPr>
                        <a:t> </a:t>
                      </a:r>
                      <a:r>
                        <a:rPr lang="fr-FR" sz="2400" b="1" dirty="0" err="1">
                          <a:solidFill>
                            <a:schemeClr val="bg1"/>
                          </a:solidFill>
                          <a:effectLst/>
                          <a:latin typeface="Times New Roman" pitchFamily="18" charset="0"/>
                          <a:ea typeface="Times New Roman"/>
                          <a:cs typeface="Times New Roman" pitchFamily="18" charset="0"/>
                        </a:rPr>
                        <a:t>học</a:t>
                      </a:r>
                      <a:r>
                        <a:rPr lang="fr-FR" sz="2400" b="1" dirty="0">
                          <a:solidFill>
                            <a:schemeClr val="bg1"/>
                          </a:solidFill>
                          <a:effectLst/>
                          <a:latin typeface="Times New Roman" pitchFamily="18" charset="0"/>
                          <a:ea typeface="Times New Roman"/>
                          <a:cs typeface="Times New Roman" pitchFamily="18" charset="0"/>
                        </a:rPr>
                        <a:t> </a:t>
                      </a:r>
                      <a:r>
                        <a:rPr lang="fr-FR" sz="2400" b="1" dirty="0" err="1">
                          <a:solidFill>
                            <a:schemeClr val="bg1"/>
                          </a:solidFill>
                          <a:effectLst/>
                          <a:latin typeface="Times New Roman" pitchFamily="18" charset="0"/>
                          <a:ea typeface="Times New Roman"/>
                          <a:cs typeface="Times New Roman" pitchFamily="18" charset="0"/>
                        </a:rPr>
                        <a:t>chủ</a:t>
                      </a:r>
                      <a:r>
                        <a:rPr lang="fr-FR" sz="2400" b="1" dirty="0">
                          <a:solidFill>
                            <a:schemeClr val="bg1"/>
                          </a:solidFill>
                          <a:effectLst/>
                          <a:latin typeface="Times New Roman" pitchFamily="18" charset="0"/>
                          <a:ea typeface="Times New Roman"/>
                          <a:cs typeface="Times New Roman" pitchFamily="18" charset="0"/>
                        </a:rPr>
                        <a:t> </a:t>
                      </a:r>
                      <a:r>
                        <a:rPr lang="fr-FR" sz="2400" b="1" dirty="0" err="1">
                          <a:solidFill>
                            <a:schemeClr val="bg1"/>
                          </a:solidFill>
                          <a:effectLst/>
                          <a:latin typeface="Times New Roman" pitchFamily="18" charset="0"/>
                          <a:ea typeface="Times New Roman"/>
                          <a:cs typeface="Times New Roman" pitchFamily="18" charset="0"/>
                        </a:rPr>
                        <a:t>đề</a:t>
                      </a:r>
                      <a:r>
                        <a:rPr lang="fr-FR" sz="2400" b="1" dirty="0">
                          <a:solidFill>
                            <a:schemeClr val="bg1"/>
                          </a:solidFill>
                          <a:effectLst/>
                          <a:latin typeface="Times New Roman" pitchFamily="18" charset="0"/>
                          <a:ea typeface="Times New Roman"/>
                          <a:cs typeface="Times New Roman" pitchFamily="18" charset="0"/>
                        </a:rPr>
                        <a:t> </a:t>
                      </a:r>
                      <a:r>
                        <a:rPr lang="fr-FR" sz="2400" b="1" dirty="0" err="1">
                          <a:solidFill>
                            <a:schemeClr val="bg1"/>
                          </a:solidFill>
                          <a:effectLst/>
                          <a:latin typeface="Times New Roman" pitchFamily="18" charset="0"/>
                          <a:ea typeface="Times New Roman"/>
                          <a:cs typeface="Times New Roman" pitchFamily="18" charset="0"/>
                        </a:rPr>
                        <a:t>Tự</a:t>
                      </a:r>
                      <a:r>
                        <a:rPr lang="fr-FR" sz="2400" b="1" dirty="0">
                          <a:solidFill>
                            <a:schemeClr val="bg1"/>
                          </a:solidFill>
                          <a:effectLst/>
                          <a:latin typeface="Times New Roman" pitchFamily="18" charset="0"/>
                          <a:ea typeface="Times New Roman"/>
                          <a:cs typeface="Times New Roman" pitchFamily="18" charset="0"/>
                        </a:rPr>
                        <a:t> </a:t>
                      </a:r>
                      <a:r>
                        <a:rPr lang="fr-FR" sz="2400" b="1" dirty="0" err="1">
                          <a:solidFill>
                            <a:schemeClr val="bg1"/>
                          </a:solidFill>
                          <a:effectLst/>
                          <a:latin typeface="Times New Roman" pitchFamily="18" charset="0"/>
                          <a:ea typeface="Times New Roman"/>
                          <a:cs typeface="Times New Roman" pitchFamily="18" charset="0"/>
                        </a:rPr>
                        <a:t>nhiên</a:t>
                      </a:r>
                      <a:r>
                        <a:rPr lang="fr-FR" sz="2400" b="1" dirty="0">
                          <a:solidFill>
                            <a:schemeClr val="bg1"/>
                          </a:solidFill>
                          <a:effectLst/>
                          <a:latin typeface="Times New Roman" pitchFamily="18" charset="0"/>
                          <a:ea typeface="Times New Roman"/>
                          <a:cs typeface="Times New Roman" pitchFamily="18" charset="0"/>
                        </a:rPr>
                        <a:t> : </a:t>
                      </a:r>
                      <a:endParaRPr lang="fr-FR" sz="2400" b="1" dirty="0" smtClean="0">
                        <a:solidFill>
                          <a:schemeClr val="bg1"/>
                        </a:solidFill>
                        <a:effectLst/>
                        <a:latin typeface="Times New Roman" pitchFamily="18" charset="0"/>
                        <a:ea typeface="Times New Roman"/>
                        <a:cs typeface="Times New Roman" pitchFamily="18" charset="0"/>
                      </a:endParaRPr>
                    </a:p>
                    <a:p>
                      <a:pPr algn="just" fontAlgn="base">
                        <a:lnSpc>
                          <a:spcPct val="100000"/>
                        </a:lnSpc>
                        <a:spcAft>
                          <a:spcPts val="0"/>
                        </a:spcAft>
                      </a:pPr>
                      <a:r>
                        <a:rPr lang="fr-FR" sz="2400" b="1" dirty="0" err="1" smtClean="0">
                          <a:solidFill>
                            <a:schemeClr val="bg1"/>
                          </a:solidFill>
                          <a:effectLst/>
                          <a:latin typeface="Times New Roman" pitchFamily="18" charset="0"/>
                          <a:ea typeface="Times New Roman"/>
                          <a:cs typeface="Times New Roman" pitchFamily="18" charset="0"/>
                        </a:rPr>
                        <a:t>Bài</a:t>
                      </a:r>
                      <a:r>
                        <a:rPr lang="fr-FR" sz="2400" b="1" baseline="0" dirty="0" smtClean="0">
                          <a:solidFill>
                            <a:schemeClr val="bg1"/>
                          </a:solidFill>
                          <a:effectLst/>
                          <a:latin typeface="Times New Roman" pitchFamily="18" charset="0"/>
                          <a:ea typeface="Times New Roman"/>
                          <a:cs typeface="Times New Roman" pitchFamily="18" charset="0"/>
                        </a:rPr>
                        <a:t> 22: </a:t>
                      </a:r>
                      <a:r>
                        <a:rPr lang="fr-FR" sz="2400" b="1" dirty="0" err="1" smtClean="0">
                          <a:solidFill>
                            <a:schemeClr val="bg1"/>
                          </a:solidFill>
                          <a:effectLst/>
                          <a:latin typeface="Times New Roman" pitchFamily="18" charset="0"/>
                          <a:ea typeface="Times New Roman"/>
                          <a:cs typeface="Times New Roman" pitchFamily="18" charset="0"/>
                        </a:rPr>
                        <a:t>Cây</a:t>
                      </a:r>
                      <a:r>
                        <a:rPr lang="fr-FR" sz="2400" b="1" dirty="0" smtClean="0">
                          <a:solidFill>
                            <a:schemeClr val="bg1"/>
                          </a:solidFill>
                          <a:effectLst/>
                          <a:latin typeface="Times New Roman" pitchFamily="18" charset="0"/>
                          <a:ea typeface="Times New Roman"/>
                          <a:cs typeface="Times New Roman" pitchFamily="18" charset="0"/>
                        </a:rPr>
                        <a:t> </a:t>
                      </a:r>
                      <a:r>
                        <a:rPr lang="fr-FR" sz="2400" b="1" dirty="0" err="1">
                          <a:solidFill>
                            <a:schemeClr val="bg1"/>
                          </a:solidFill>
                          <a:effectLst/>
                          <a:latin typeface="Times New Roman" pitchFamily="18" charset="0"/>
                          <a:ea typeface="Times New Roman"/>
                          <a:cs typeface="Times New Roman" pitchFamily="18" charset="0"/>
                        </a:rPr>
                        <a:t>rau</a:t>
                      </a:r>
                      <a:r>
                        <a:rPr lang="fr-FR" sz="2400" b="1" dirty="0">
                          <a:solidFill>
                            <a:schemeClr val="bg1"/>
                          </a:solidFill>
                          <a:effectLst/>
                          <a:latin typeface="Times New Roman" pitchFamily="18" charset="0"/>
                          <a:ea typeface="Times New Roman"/>
                          <a:cs typeface="Times New Roman" pitchFamily="18" charset="0"/>
                        </a:rPr>
                        <a:t> ; </a:t>
                      </a:r>
                      <a:endParaRPr lang="fr-FR" sz="2400" b="1" dirty="0" smtClean="0">
                        <a:solidFill>
                          <a:schemeClr val="bg1"/>
                        </a:solidFill>
                        <a:effectLst/>
                        <a:latin typeface="Times New Roman" pitchFamily="18" charset="0"/>
                        <a:ea typeface="Times New Roman"/>
                        <a:cs typeface="Times New Roman" pitchFamily="18" charset="0"/>
                      </a:endParaRPr>
                    </a:p>
                    <a:p>
                      <a:pPr algn="just" fontAlgn="base">
                        <a:lnSpc>
                          <a:spcPct val="100000"/>
                        </a:lnSpc>
                        <a:spcAft>
                          <a:spcPts val="0"/>
                        </a:spcAft>
                      </a:pPr>
                      <a:r>
                        <a:rPr lang="fr-FR" sz="2400" b="1" dirty="0" err="1" smtClean="0">
                          <a:solidFill>
                            <a:schemeClr val="bg1"/>
                          </a:solidFill>
                          <a:effectLst/>
                          <a:latin typeface="Times New Roman" pitchFamily="18" charset="0"/>
                          <a:ea typeface="Times New Roman"/>
                          <a:cs typeface="Times New Roman" pitchFamily="18" charset="0"/>
                        </a:rPr>
                        <a:t>Bài</a:t>
                      </a:r>
                      <a:r>
                        <a:rPr lang="fr-FR" sz="2400" b="1" baseline="0" dirty="0" smtClean="0">
                          <a:solidFill>
                            <a:schemeClr val="bg1"/>
                          </a:solidFill>
                          <a:effectLst/>
                          <a:latin typeface="Times New Roman" pitchFamily="18" charset="0"/>
                          <a:ea typeface="Times New Roman"/>
                          <a:cs typeface="Times New Roman" pitchFamily="18" charset="0"/>
                        </a:rPr>
                        <a:t> 23: </a:t>
                      </a:r>
                      <a:r>
                        <a:rPr lang="fr-FR" sz="2400" b="1" dirty="0" err="1" smtClean="0">
                          <a:solidFill>
                            <a:schemeClr val="bg1"/>
                          </a:solidFill>
                          <a:effectLst/>
                          <a:latin typeface="Times New Roman" pitchFamily="18" charset="0"/>
                          <a:ea typeface="Times New Roman"/>
                          <a:cs typeface="Times New Roman" pitchFamily="18" charset="0"/>
                        </a:rPr>
                        <a:t>Cây</a:t>
                      </a:r>
                      <a:r>
                        <a:rPr lang="fr-FR" sz="2400" b="1" dirty="0" smtClean="0">
                          <a:solidFill>
                            <a:schemeClr val="bg1"/>
                          </a:solidFill>
                          <a:effectLst/>
                          <a:latin typeface="Times New Roman" pitchFamily="18" charset="0"/>
                          <a:ea typeface="Times New Roman"/>
                          <a:cs typeface="Times New Roman" pitchFamily="18" charset="0"/>
                        </a:rPr>
                        <a:t> </a:t>
                      </a:r>
                      <a:r>
                        <a:rPr lang="fr-FR" sz="2400" b="1" dirty="0" err="1">
                          <a:solidFill>
                            <a:schemeClr val="bg1"/>
                          </a:solidFill>
                          <a:effectLst/>
                          <a:latin typeface="Times New Roman" pitchFamily="18" charset="0"/>
                          <a:ea typeface="Times New Roman"/>
                          <a:cs typeface="Times New Roman" pitchFamily="18" charset="0"/>
                        </a:rPr>
                        <a:t>hoa</a:t>
                      </a:r>
                      <a:r>
                        <a:rPr lang="fr-FR" sz="2400" b="1" dirty="0">
                          <a:solidFill>
                            <a:schemeClr val="bg1"/>
                          </a:solidFill>
                          <a:effectLst/>
                          <a:latin typeface="Times New Roman" pitchFamily="18" charset="0"/>
                          <a:ea typeface="Times New Roman"/>
                          <a:cs typeface="Times New Roman" pitchFamily="18" charset="0"/>
                        </a:rPr>
                        <a:t> ; </a:t>
                      </a:r>
                      <a:endParaRPr lang="fr-FR" sz="2400" b="1" dirty="0" smtClean="0">
                        <a:solidFill>
                          <a:schemeClr val="bg1"/>
                        </a:solidFill>
                        <a:effectLst/>
                        <a:latin typeface="Times New Roman" pitchFamily="18" charset="0"/>
                        <a:ea typeface="Times New Roman"/>
                        <a:cs typeface="Times New Roman" pitchFamily="18" charset="0"/>
                      </a:endParaRPr>
                    </a:p>
                    <a:p>
                      <a:pPr algn="just" fontAlgn="base">
                        <a:lnSpc>
                          <a:spcPct val="100000"/>
                        </a:lnSpc>
                        <a:spcAft>
                          <a:spcPts val="0"/>
                        </a:spcAft>
                      </a:pPr>
                      <a:r>
                        <a:rPr lang="fr-FR" sz="2400" b="1" dirty="0" err="1" smtClean="0">
                          <a:solidFill>
                            <a:schemeClr val="bg1"/>
                          </a:solidFill>
                          <a:effectLst/>
                          <a:latin typeface="Times New Roman" pitchFamily="18" charset="0"/>
                          <a:ea typeface="Times New Roman"/>
                          <a:cs typeface="Times New Roman" pitchFamily="18" charset="0"/>
                        </a:rPr>
                        <a:t>Bài</a:t>
                      </a:r>
                      <a:r>
                        <a:rPr lang="fr-FR" sz="2400" b="1" baseline="0" dirty="0" smtClean="0">
                          <a:solidFill>
                            <a:schemeClr val="bg1"/>
                          </a:solidFill>
                          <a:effectLst/>
                          <a:latin typeface="Times New Roman" pitchFamily="18" charset="0"/>
                          <a:ea typeface="Times New Roman"/>
                          <a:cs typeface="Times New Roman" pitchFamily="18" charset="0"/>
                        </a:rPr>
                        <a:t> 24: </a:t>
                      </a:r>
                      <a:r>
                        <a:rPr lang="fr-FR" sz="2400" b="1" dirty="0" err="1" smtClean="0">
                          <a:solidFill>
                            <a:schemeClr val="bg1"/>
                          </a:solidFill>
                          <a:effectLst/>
                          <a:latin typeface="Times New Roman" pitchFamily="18" charset="0"/>
                          <a:ea typeface="Times New Roman"/>
                          <a:cs typeface="Times New Roman" pitchFamily="18" charset="0"/>
                        </a:rPr>
                        <a:t>Cây</a:t>
                      </a:r>
                      <a:r>
                        <a:rPr lang="fr-FR" sz="2400" b="1" dirty="0" smtClean="0">
                          <a:solidFill>
                            <a:schemeClr val="bg1"/>
                          </a:solidFill>
                          <a:effectLst/>
                          <a:latin typeface="Times New Roman" pitchFamily="18" charset="0"/>
                          <a:ea typeface="Times New Roman"/>
                          <a:cs typeface="Times New Roman" pitchFamily="18" charset="0"/>
                        </a:rPr>
                        <a:t> </a:t>
                      </a:r>
                      <a:r>
                        <a:rPr lang="fr-FR" sz="2400" b="1" dirty="0" err="1">
                          <a:solidFill>
                            <a:schemeClr val="bg1"/>
                          </a:solidFill>
                          <a:effectLst/>
                          <a:latin typeface="Times New Roman" pitchFamily="18" charset="0"/>
                          <a:ea typeface="Times New Roman"/>
                          <a:cs typeface="Times New Roman" pitchFamily="18" charset="0"/>
                        </a:rPr>
                        <a:t>gỗ</a:t>
                      </a:r>
                      <a:r>
                        <a:rPr lang="fr-FR" sz="2400" b="1" dirty="0">
                          <a:solidFill>
                            <a:schemeClr val="bg1"/>
                          </a:solidFill>
                          <a:effectLst/>
                          <a:latin typeface="Times New Roman" pitchFamily="18" charset="0"/>
                          <a:ea typeface="Times New Roman"/>
                          <a:cs typeface="Times New Roman" pitchFamily="18" charset="0"/>
                        </a:rPr>
                        <a:t>, </a:t>
                      </a:r>
                      <a:endParaRPr lang="fr-FR" sz="2400" b="1" dirty="0" smtClean="0">
                        <a:solidFill>
                          <a:schemeClr val="bg1"/>
                        </a:solidFill>
                        <a:effectLst/>
                        <a:latin typeface="Times New Roman" pitchFamily="18" charset="0"/>
                        <a:ea typeface="Times New Roman"/>
                        <a:cs typeface="Times New Roman" pitchFamily="18" charset="0"/>
                      </a:endParaRPr>
                    </a:p>
                    <a:p>
                      <a:pPr algn="just" fontAlgn="base">
                        <a:lnSpc>
                          <a:spcPct val="100000"/>
                        </a:lnSpc>
                        <a:spcAft>
                          <a:spcPts val="0"/>
                        </a:spcAft>
                      </a:pPr>
                      <a:r>
                        <a:rPr lang="fr-FR" sz="2400" b="1" dirty="0" err="1" smtClean="0">
                          <a:solidFill>
                            <a:schemeClr val="bg1"/>
                          </a:solidFill>
                          <a:effectLst/>
                          <a:latin typeface="Times New Roman" pitchFamily="18" charset="0"/>
                          <a:ea typeface="Times New Roman"/>
                          <a:cs typeface="Times New Roman" pitchFamily="18" charset="0"/>
                        </a:rPr>
                        <a:t>Bài</a:t>
                      </a:r>
                      <a:r>
                        <a:rPr lang="fr-FR" sz="2400" b="1" baseline="0" dirty="0" smtClean="0">
                          <a:solidFill>
                            <a:schemeClr val="bg1"/>
                          </a:solidFill>
                          <a:effectLst/>
                          <a:latin typeface="Times New Roman" pitchFamily="18" charset="0"/>
                          <a:ea typeface="Times New Roman"/>
                          <a:cs typeface="Times New Roman" pitchFamily="18" charset="0"/>
                        </a:rPr>
                        <a:t> 25: </a:t>
                      </a:r>
                      <a:r>
                        <a:rPr lang="fr-FR" sz="2400" b="1" dirty="0" smtClean="0">
                          <a:solidFill>
                            <a:schemeClr val="bg1"/>
                          </a:solidFill>
                          <a:effectLst/>
                          <a:latin typeface="Times New Roman" pitchFamily="18" charset="0"/>
                          <a:ea typeface="Times New Roman"/>
                          <a:cs typeface="Times New Roman" pitchFamily="18" charset="0"/>
                        </a:rPr>
                        <a:t>Con </a:t>
                      </a:r>
                      <a:r>
                        <a:rPr lang="fr-FR" sz="2400" b="1" dirty="0" err="1">
                          <a:solidFill>
                            <a:schemeClr val="bg1"/>
                          </a:solidFill>
                          <a:effectLst/>
                          <a:latin typeface="Times New Roman" pitchFamily="18" charset="0"/>
                          <a:ea typeface="Times New Roman"/>
                          <a:cs typeface="Times New Roman" pitchFamily="18" charset="0"/>
                        </a:rPr>
                        <a:t>cá</a:t>
                      </a:r>
                      <a:r>
                        <a:rPr lang="fr-FR" sz="2400" b="1" dirty="0">
                          <a:solidFill>
                            <a:schemeClr val="bg1"/>
                          </a:solidFill>
                          <a:effectLst/>
                          <a:latin typeface="Times New Roman" pitchFamily="18" charset="0"/>
                          <a:ea typeface="Times New Roman"/>
                          <a:cs typeface="Times New Roman" pitchFamily="18" charset="0"/>
                        </a:rPr>
                        <a:t> ; </a:t>
                      </a:r>
                      <a:endParaRPr lang="fr-FR" sz="2400" b="1" dirty="0" smtClean="0">
                        <a:solidFill>
                          <a:schemeClr val="bg1"/>
                        </a:solidFill>
                        <a:effectLst/>
                        <a:latin typeface="Times New Roman" pitchFamily="18" charset="0"/>
                        <a:ea typeface="Times New Roman"/>
                        <a:cs typeface="Times New Roman" pitchFamily="18" charset="0"/>
                      </a:endParaRPr>
                    </a:p>
                    <a:p>
                      <a:pPr algn="just" fontAlgn="base">
                        <a:lnSpc>
                          <a:spcPct val="100000"/>
                        </a:lnSpc>
                        <a:spcAft>
                          <a:spcPts val="0"/>
                        </a:spcAft>
                      </a:pPr>
                      <a:r>
                        <a:rPr lang="fr-FR" sz="2400" b="1" dirty="0" err="1" smtClean="0">
                          <a:solidFill>
                            <a:schemeClr val="bg1"/>
                          </a:solidFill>
                          <a:effectLst/>
                          <a:latin typeface="Times New Roman" pitchFamily="18" charset="0"/>
                          <a:ea typeface="Times New Roman"/>
                          <a:cs typeface="Times New Roman" pitchFamily="18" charset="0"/>
                        </a:rPr>
                        <a:t>Bài</a:t>
                      </a:r>
                      <a:r>
                        <a:rPr lang="fr-FR" sz="2400" b="1" baseline="0" dirty="0" smtClean="0">
                          <a:solidFill>
                            <a:schemeClr val="bg1"/>
                          </a:solidFill>
                          <a:effectLst/>
                          <a:latin typeface="Times New Roman" pitchFamily="18" charset="0"/>
                          <a:ea typeface="Times New Roman"/>
                          <a:cs typeface="Times New Roman" pitchFamily="18" charset="0"/>
                        </a:rPr>
                        <a:t> 26: </a:t>
                      </a:r>
                      <a:r>
                        <a:rPr lang="fr-FR" sz="2400" b="1" dirty="0" smtClean="0">
                          <a:solidFill>
                            <a:schemeClr val="bg1"/>
                          </a:solidFill>
                          <a:effectLst/>
                          <a:latin typeface="Times New Roman" pitchFamily="18" charset="0"/>
                          <a:ea typeface="Times New Roman"/>
                          <a:cs typeface="Times New Roman" pitchFamily="18" charset="0"/>
                        </a:rPr>
                        <a:t>Con </a:t>
                      </a:r>
                      <a:r>
                        <a:rPr lang="fr-FR" sz="2400" b="1" dirty="0" err="1">
                          <a:solidFill>
                            <a:schemeClr val="bg1"/>
                          </a:solidFill>
                          <a:effectLst/>
                          <a:latin typeface="Times New Roman" pitchFamily="18" charset="0"/>
                          <a:ea typeface="Times New Roman"/>
                          <a:cs typeface="Times New Roman" pitchFamily="18" charset="0"/>
                        </a:rPr>
                        <a:t>gà</a:t>
                      </a:r>
                      <a:r>
                        <a:rPr lang="fr-FR" sz="2400" b="1" dirty="0">
                          <a:solidFill>
                            <a:schemeClr val="bg1"/>
                          </a:solidFill>
                          <a:effectLst/>
                          <a:latin typeface="Times New Roman" pitchFamily="18" charset="0"/>
                          <a:ea typeface="Times New Roman"/>
                          <a:cs typeface="Times New Roman" pitchFamily="18" charset="0"/>
                        </a:rPr>
                        <a:t> ; </a:t>
                      </a:r>
                      <a:endParaRPr lang="fr-FR" sz="2400" b="1" dirty="0" smtClean="0">
                        <a:solidFill>
                          <a:schemeClr val="bg1"/>
                        </a:solidFill>
                        <a:effectLst/>
                        <a:latin typeface="Times New Roman" pitchFamily="18" charset="0"/>
                        <a:ea typeface="Times New Roman"/>
                        <a:cs typeface="Times New Roman" pitchFamily="18" charset="0"/>
                      </a:endParaRPr>
                    </a:p>
                    <a:p>
                      <a:pPr algn="just" fontAlgn="base">
                        <a:lnSpc>
                          <a:spcPct val="100000"/>
                        </a:lnSpc>
                        <a:spcAft>
                          <a:spcPts val="0"/>
                        </a:spcAft>
                      </a:pPr>
                      <a:r>
                        <a:rPr lang="fr-FR" sz="2400" b="1" dirty="0" err="1" smtClean="0">
                          <a:solidFill>
                            <a:schemeClr val="bg1"/>
                          </a:solidFill>
                          <a:effectLst/>
                          <a:latin typeface="Times New Roman" pitchFamily="18" charset="0"/>
                          <a:ea typeface="Times New Roman"/>
                          <a:cs typeface="Times New Roman" pitchFamily="18" charset="0"/>
                        </a:rPr>
                        <a:t>Bài</a:t>
                      </a:r>
                      <a:r>
                        <a:rPr lang="fr-FR" sz="2400" b="1" baseline="0" dirty="0" smtClean="0">
                          <a:solidFill>
                            <a:schemeClr val="bg1"/>
                          </a:solidFill>
                          <a:effectLst/>
                          <a:latin typeface="Times New Roman" pitchFamily="18" charset="0"/>
                          <a:ea typeface="Times New Roman"/>
                          <a:cs typeface="Times New Roman" pitchFamily="18" charset="0"/>
                        </a:rPr>
                        <a:t> 27: </a:t>
                      </a:r>
                      <a:r>
                        <a:rPr lang="fr-FR" sz="2400" b="1" dirty="0" smtClean="0">
                          <a:solidFill>
                            <a:schemeClr val="bg1"/>
                          </a:solidFill>
                          <a:effectLst/>
                          <a:latin typeface="Times New Roman" pitchFamily="18" charset="0"/>
                          <a:ea typeface="Times New Roman"/>
                          <a:cs typeface="Times New Roman" pitchFamily="18" charset="0"/>
                        </a:rPr>
                        <a:t>Con </a:t>
                      </a:r>
                      <a:r>
                        <a:rPr lang="fr-FR" sz="2400" b="1" dirty="0" err="1">
                          <a:solidFill>
                            <a:schemeClr val="bg1"/>
                          </a:solidFill>
                          <a:effectLst/>
                          <a:latin typeface="Times New Roman" pitchFamily="18" charset="0"/>
                          <a:ea typeface="Times New Roman"/>
                          <a:cs typeface="Times New Roman" pitchFamily="18" charset="0"/>
                        </a:rPr>
                        <a:t>mèo</a:t>
                      </a:r>
                      <a:r>
                        <a:rPr lang="fr-FR" sz="2400" b="1" dirty="0">
                          <a:solidFill>
                            <a:schemeClr val="bg1"/>
                          </a:solidFill>
                          <a:effectLst/>
                          <a:latin typeface="Times New Roman" pitchFamily="18" charset="0"/>
                          <a:ea typeface="Times New Roman"/>
                          <a:cs typeface="Times New Roman" pitchFamily="18" charset="0"/>
                        </a:rPr>
                        <a:t> ; </a:t>
                      </a:r>
                      <a:endParaRPr lang="fr-FR" sz="2400" b="1" dirty="0" smtClean="0">
                        <a:solidFill>
                          <a:schemeClr val="bg1"/>
                        </a:solidFill>
                        <a:effectLst/>
                        <a:latin typeface="Times New Roman" pitchFamily="18" charset="0"/>
                        <a:ea typeface="Times New Roman"/>
                        <a:cs typeface="Times New Roman" pitchFamily="18" charset="0"/>
                      </a:endParaRPr>
                    </a:p>
                    <a:p>
                      <a:pPr algn="just" fontAlgn="base">
                        <a:lnSpc>
                          <a:spcPct val="100000"/>
                        </a:lnSpc>
                        <a:spcAft>
                          <a:spcPts val="0"/>
                        </a:spcAft>
                      </a:pPr>
                      <a:r>
                        <a:rPr lang="fr-FR" sz="2400" b="1" dirty="0" err="1" smtClean="0">
                          <a:solidFill>
                            <a:schemeClr val="bg1"/>
                          </a:solidFill>
                          <a:effectLst/>
                          <a:latin typeface="Times New Roman" pitchFamily="18" charset="0"/>
                          <a:ea typeface="Times New Roman"/>
                          <a:cs typeface="Times New Roman" pitchFamily="18" charset="0"/>
                        </a:rPr>
                        <a:t>Bài</a:t>
                      </a:r>
                      <a:r>
                        <a:rPr lang="fr-FR" sz="2400" b="1" baseline="0" dirty="0" smtClean="0">
                          <a:solidFill>
                            <a:schemeClr val="bg1"/>
                          </a:solidFill>
                          <a:effectLst/>
                          <a:latin typeface="Times New Roman" pitchFamily="18" charset="0"/>
                          <a:ea typeface="Times New Roman"/>
                          <a:cs typeface="Times New Roman" pitchFamily="18" charset="0"/>
                        </a:rPr>
                        <a:t> 29: </a:t>
                      </a:r>
                      <a:r>
                        <a:rPr lang="fr-FR" sz="2400" b="1" dirty="0" err="1" smtClean="0">
                          <a:solidFill>
                            <a:schemeClr val="bg1"/>
                          </a:solidFill>
                          <a:effectLst/>
                          <a:latin typeface="Times New Roman" pitchFamily="18" charset="0"/>
                          <a:ea typeface="Times New Roman"/>
                          <a:cs typeface="Times New Roman" pitchFamily="18" charset="0"/>
                        </a:rPr>
                        <a:t>Nhận</a:t>
                      </a:r>
                      <a:r>
                        <a:rPr lang="fr-FR" sz="2400" b="1" dirty="0" smtClean="0">
                          <a:solidFill>
                            <a:schemeClr val="bg1"/>
                          </a:solidFill>
                          <a:effectLst/>
                          <a:latin typeface="Times New Roman" pitchFamily="18" charset="0"/>
                          <a:ea typeface="Times New Roman"/>
                          <a:cs typeface="Times New Roman" pitchFamily="18" charset="0"/>
                        </a:rPr>
                        <a:t> </a:t>
                      </a:r>
                      <a:r>
                        <a:rPr lang="fr-FR" sz="2400" b="1" dirty="0" err="1">
                          <a:solidFill>
                            <a:schemeClr val="bg1"/>
                          </a:solidFill>
                          <a:effectLst/>
                          <a:latin typeface="Times New Roman" pitchFamily="18" charset="0"/>
                          <a:ea typeface="Times New Roman"/>
                          <a:cs typeface="Times New Roman" pitchFamily="18" charset="0"/>
                        </a:rPr>
                        <a:t>biết</a:t>
                      </a:r>
                      <a:r>
                        <a:rPr lang="fr-FR" sz="2400" b="1" dirty="0">
                          <a:solidFill>
                            <a:schemeClr val="bg1"/>
                          </a:solidFill>
                          <a:effectLst/>
                          <a:latin typeface="Times New Roman" pitchFamily="18" charset="0"/>
                          <a:ea typeface="Times New Roman"/>
                          <a:cs typeface="Times New Roman" pitchFamily="18" charset="0"/>
                        </a:rPr>
                        <a:t> </a:t>
                      </a:r>
                      <a:r>
                        <a:rPr lang="fr-FR" sz="2400" b="1" dirty="0" err="1">
                          <a:solidFill>
                            <a:schemeClr val="bg1"/>
                          </a:solidFill>
                          <a:effectLst/>
                          <a:latin typeface="Times New Roman" pitchFamily="18" charset="0"/>
                          <a:ea typeface="Times New Roman"/>
                          <a:cs typeface="Times New Roman" pitchFamily="18" charset="0"/>
                        </a:rPr>
                        <a:t>cây</a:t>
                      </a:r>
                      <a:r>
                        <a:rPr lang="fr-FR" sz="2400" b="1" dirty="0">
                          <a:solidFill>
                            <a:schemeClr val="bg1"/>
                          </a:solidFill>
                          <a:effectLst/>
                          <a:latin typeface="Times New Roman" pitchFamily="18" charset="0"/>
                          <a:ea typeface="Times New Roman"/>
                          <a:cs typeface="Times New Roman" pitchFamily="18" charset="0"/>
                        </a:rPr>
                        <a:t> </a:t>
                      </a:r>
                      <a:r>
                        <a:rPr lang="fr-FR" sz="2400" b="1" dirty="0" err="1">
                          <a:solidFill>
                            <a:schemeClr val="bg1"/>
                          </a:solidFill>
                          <a:effectLst/>
                          <a:latin typeface="Times New Roman" pitchFamily="18" charset="0"/>
                          <a:ea typeface="Times New Roman"/>
                          <a:cs typeface="Times New Roman" pitchFamily="18" charset="0"/>
                        </a:rPr>
                        <a:t>cối</a:t>
                      </a:r>
                      <a:r>
                        <a:rPr lang="fr-FR" sz="2400" b="1" dirty="0">
                          <a:solidFill>
                            <a:schemeClr val="bg1"/>
                          </a:solidFill>
                          <a:effectLst/>
                          <a:latin typeface="Times New Roman" pitchFamily="18" charset="0"/>
                          <a:ea typeface="Times New Roman"/>
                          <a:cs typeface="Times New Roman" pitchFamily="18" charset="0"/>
                        </a:rPr>
                        <a:t> </a:t>
                      </a:r>
                      <a:r>
                        <a:rPr lang="fr-FR" sz="2400" b="1" dirty="0" err="1">
                          <a:solidFill>
                            <a:schemeClr val="bg1"/>
                          </a:solidFill>
                          <a:effectLst/>
                          <a:latin typeface="Times New Roman" pitchFamily="18" charset="0"/>
                          <a:ea typeface="Times New Roman"/>
                          <a:cs typeface="Times New Roman" pitchFamily="18" charset="0"/>
                        </a:rPr>
                        <a:t>và</a:t>
                      </a:r>
                      <a:r>
                        <a:rPr lang="fr-FR" sz="2400" b="1" dirty="0">
                          <a:solidFill>
                            <a:schemeClr val="bg1"/>
                          </a:solidFill>
                          <a:effectLst/>
                          <a:latin typeface="Times New Roman" pitchFamily="18" charset="0"/>
                          <a:ea typeface="Times New Roman"/>
                          <a:cs typeface="Times New Roman" pitchFamily="18" charset="0"/>
                        </a:rPr>
                        <a:t> con </a:t>
                      </a:r>
                      <a:r>
                        <a:rPr lang="fr-FR" sz="2400" b="1" dirty="0" err="1">
                          <a:solidFill>
                            <a:schemeClr val="bg1"/>
                          </a:solidFill>
                          <a:effectLst/>
                          <a:latin typeface="Times New Roman" pitchFamily="18" charset="0"/>
                          <a:ea typeface="Times New Roman"/>
                          <a:cs typeface="Times New Roman" pitchFamily="18" charset="0"/>
                        </a:rPr>
                        <a:t>vật</a:t>
                      </a:r>
                      <a:r>
                        <a:rPr lang="fr-FR" sz="2400" b="1" dirty="0">
                          <a:solidFill>
                            <a:schemeClr val="bg1"/>
                          </a:solidFill>
                          <a:effectLst/>
                          <a:latin typeface="Times New Roman" pitchFamily="18" charset="0"/>
                          <a:ea typeface="Times New Roman"/>
                          <a:cs typeface="Times New Roman" pitchFamily="18" charset="0"/>
                        </a:rPr>
                        <a:t> ; </a:t>
                      </a:r>
                      <a:endParaRPr lang="fr-FR" sz="2400" b="1" dirty="0" smtClean="0">
                        <a:solidFill>
                          <a:schemeClr val="bg1"/>
                        </a:solidFill>
                        <a:effectLst/>
                        <a:latin typeface="Times New Roman" pitchFamily="18" charset="0"/>
                        <a:ea typeface="Times New Roman"/>
                        <a:cs typeface="Times New Roman" pitchFamily="18" charset="0"/>
                      </a:endParaRPr>
                    </a:p>
                    <a:p>
                      <a:pPr algn="just" fontAlgn="base">
                        <a:lnSpc>
                          <a:spcPct val="100000"/>
                        </a:lnSpc>
                        <a:spcAft>
                          <a:spcPts val="0"/>
                        </a:spcAft>
                      </a:pPr>
                      <a:r>
                        <a:rPr lang="fr-FR" sz="2400" b="1" dirty="0" err="1" smtClean="0">
                          <a:solidFill>
                            <a:schemeClr val="bg1"/>
                          </a:solidFill>
                          <a:effectLst/>
                          <a:latin typeface="Times New Roman" pitchFamily="18" charset="0"/>
                          <a:ea typeface="Times New Roman"/>
                          <a:cs typeface="Times New Roman" pitchFamily="18" charset="0"/>
                        </a:rPr>
                        <a:t>Bài</a:t>
                      </a:r>
                      <a:r>
                        <a:rPr lang="fr-FR" sz="2400" b="1" baseline="0" dirty="0" smtClean="0">
                          <a:solidFill>
                            <a:schemeClr val="bg1"/>
                          </a:solidFill>
                          <a:effectLst/>
                          <a:latin typeface="Times New Roman" pitchFamily="18" charset="0"/>
                          <a:ea typeface="Times New Roman"/>
                          <a:cs typeface="Times New Roman" pitchFamily="18" charset="0"/>
                        </a:rPr>
                        <a:t> 30: </a:t>
                      </a:r>
                      <a:r>
                        <a:rPr lang="fr-FR" sz="2400" b="1" dirty="0" err="1" smtClean="0">
                          <a:solidFill>
                            <a:schemeClr val="bg1"/>
                          </a:solidFill>
                          <a:effectLst/>
                          <a:latin typeface="Times New Roman" pitchFamily="18" charset="0"/>
                          <a:ea typeface="Times New Roman"/>
                          <a:cs typeface="Times New Roman" pitchFamily="18" charset="0"/>
                        </a:rPr>
                        <a:t>Trời</a:t>
                      </a:r>
                      <a:r>
                        <a:rPr lang="fr-FR" sz="2400" b="1" dirty="0" smtClean="0">
                          <a:solidFill>
                            <a:schemeClr val="bg1"/>
                          </a:solidFill>
                          <a:effectLst/>
                          <a:latin typeface="Times New Roman" pitchFamily="18" charset="0"/>
                          <a:ea typeface="Times New Roman"/>
                          <a:cs typeface="Times New Roman" pitchFamily="18" charset="0"/>
                        </a:rPr>
                        <a:t> </a:t>
                      </a:r>
                      <a:r>
                        <a:rPr lang="fr-FR" sz="2400" b="1" dirty="0" err="1">
                          <a:solidFill>
                            <a:schemeClr val="bg1"/>
                          </a:solidFill>
                          <a:effectLst/>
                          <a:latin typeface="Times New Roman" pitchFamily="18" charset="0"/>
                          <a:ea typeface="Times New Roman"/>
                          <a:cs typeface="Times New Roman" pitchFamily="18" charset="0"/>
                        </a:rPr>
                        <a:t>nắng</a:t>
                      </a:r>
                      <a:r>
                        <a:rPr lang="fr-FR" sz="2400" b="1" dirty="0">
                          <a:solidFill>
                            <a:schemeClr val="bg1"/>
                          </a:solidFill>
                          <a:effectLst/>
                          <a:latin typeface="Times New Roman" pitchFamily="18" charset="0"/>
                          <a:ea typeface="Times New Roman"/>
                          <a:cs typeface="Times New Roman" pitchFamily="18" charset="0"/>
                        </a:rPr>
                        <a:t>, </a:t>
                      </a:r>
                      <a:r>
                        <a:rPr lang="fr-FR" sz="2400" b="1" dirty="0" err="1">
                          <a:solidFill>
                            <a:schemeClr val="bg1"/>
                          </a:solidFill>
                          <a:effectLst/>
                          <a:latin typeface="Times New Roman" pitchFamily="18" charset="0"/>
                          <a:ea typeface="Times New Roman"/>
                          <a:cs typeface="Times New Roman" pitchFamily="18" charset="0"/>
                        </a:rPr>
                        <a:t>trời</a:t>
                      </a:r>
                      <a:r>
                        <a:rPr lang="fr-FR" sz="2400" b="1" dirty="0">
                          <a:solidFill>
                            <a:schemeClr val="bg1"/>
                          </a:solidFill>
                          <a:effectLst/>
                          <a:latin typeface="Times New Roman" pitchFamily="18" charset="0"/>
                          <a:ea typeface="Times New Roman"/>
                          <a:cs typeface="Times New Roman" pitchFamily="18" charset="0"/>
                        </a:rPr>
                        <a:t> </a:t>
                      </a:r>
                      <a:r>
                        <a:rPr lang="fr-FR" sz="2400" b="1" dirty="0" err="1">
                          <a:solidFill>
                            <a:schemeClr val="bg1"/>
                          </a:solidFill>
                          <a:effectLst/>
                          <a:latin typeface="Times New Roman" pitchFamily="18" charset="0"/>
                          <a:ea typeface="Times New Roman"/>
                          <a:cs typeface="Times New Roman" pitchFamily="18" charset="0"/>
                        </a:rPr>
                        <a:t>mưa</a:t>
                      </a:r>
                      <a:r>
                        <a:rPr lang="fr-FR" sz="2400" b="1" dirty="0">
                          <a:solidFill>
                            <a:schemeClr val="bg1"/>
                          </a:solidFill>
                          <a:effectLst/>
                          <a:latin typeface="Times New Roman" pitchFamily="18" charset="0"/>
                          <a:ea typeface="Times New Roman"/>
                          <a:cs typeface="Times New Roman" pitchFamily="18" charset="0"/>
                        </a:rPr>
                        <a:t> </a:t>
                      </a:r>
                      <a:r>
                        <a:rPr lang="fr-FR" sz="2400" b="1" dirty="0" smtClean="0">
                          <a:solidFill>
                            <a:schemeClr val="bg1"/>
                          </a:solidFill>
                          <a:effectLst/>
                          <a:latin typeface="Times New Roman" pitchFamily="18" charset="0"/>
                          <a:ea typeface="Times New Roman"/>
                          <a:cs typeface="Times New Roman" pitchFamily="18" charset="0"/>
                        </a:rPr>
                        <a:t>;</a:t>
                      </a:r>
                    </a:p>
                    <a:p>
                      <a:pPr algn="just" fontAlgn="base">
                        <a:lnSpc>
                          <a:spcPct val="100000"/>
                        </a:lnSpc>
                        <a:spcAft>
                          <a:spcPts val="0"/>
                        </a:spcAft>
                      </a:pPr>
                      <a:r>
                        <a:rPr lang="fr-FR" sz="2400" b="1" dirty="0" err="1" smtClean="0">
                          <a:solidFill>
                            <a:schemeClr val="bg1"/>
                          </a:solidFill>
                          <a:effectLst/>
                          <a:latin typeface="Times New Roman" pitchFamily="18" charset="0"/>
                          <a:ea typeface="Times New Roman"/>
                          <a:cs typeface="Times New Roman" pitchFamily="18" charset="0"/>
                        </a:rPr>
                        <a:t>Bài</a:t>
                      </a:r>
                      <a:r>
                        <a:rPr lang="fr-FR" sz="2400" b="1" baseline="0" dirty="0" smtClean="0">
                          <a:solidFill>
                            <a:schemeClr val="bg1"/>
                          </a:solidFill>
                          <a:effectLst/>
                          <a:latin typeface="Times New Roman" pitchFamily="18" charset="0"/>
                          <a:ea typeface="Times New Roman"/>
                          <a:cs typeface="Times New Roman" pitchFamily="18" charset="0"/>
                        </a:rPr>
                        <a:t> 31: </a:t>
                      </a:r>
                      <a:r>
                        <a:rPr lang="fr-FR" sz="2400" b="1" dirty="0" err="1" smtClean="0">
                          <a:solidFill>
                            <a:schemeClr val="bg1"/>
                          </a:solidFill>
                          <a:effectLst/>
                          <a:latin typeface="Times New Roman" pitchFamily="18" charset="0"/>
                          <a:ea typeface="Times New Roman"/>
                          <a:cs typeface="Times New Roman" pitchFamily="18" charset="0"/>
                        </a:rPr>
                        <a:t>Thực</a:t>
                      </a:r>
                      <a:r>
                        <a:rPr lang="fr-FR" sz="2400" b="1" dirty="0" smtClean="0">
                          <a:solidFill>
                            <a:schemeClr val="bg1"/>
                          </a:solidFill>
                          <a:effectLst/>
                          <a:latin typeface="Times New Roman" pitchFamily="18" charset="0"/>
                          <a:ea typeface="Times New Roman"/>
                          <a:cs typeface="Times New Roman" pitchFamily="18" charset="0"/>
                        </a:rPr>
                        <a:t> </a:t>
                      </a:r>
                      <a:r>
                        <a:rPr lang="fr-FR" sz="2400" b="1" dirty="0" err="1">
                          <a:solidFill>
                            <a:schemeClr val="bg1"/>
                          </a:solidFill>
                          <a:effectLst/>
                          <a:latin typeface="Times New Roman" pitchFamily="18" charset="0"/>
                          <a:ea typeface="Times New Roman"/>
                          <a:cs typeface="Times New Roman" pitchFamily="18" charset="0"/>
                        </a:rPr>
                        <a:t>hành</a:t>
                      </a:r>
                      <a:r>
                        <a:rPr lang="fr-FR" sz="2400" b="1" dirty="0">
                          <a:solidFill>
                            <a:schemeClr val="bg1"/>
                          </a:solidFill>
                          <a:effectLst/>
                          <a:latin typeface="Times New Roman" pitchFamily="18" charset="0"/>
                          <a:ea typeface="Times New Roman"/>
                          <a:cs typeface="Times New Roman" pitchFamily="18" charset="0"/>
                        </a:rPr>
                        <a:t> </a:t>
                      </a:r>
                      <a:r>
                        <a:rPr lang="fr-FR" sz="2400" b="1" dirty="0" err="1">
                          <a:solidFill>
                            <a:schemeClr val="bg1"/>
                          </a:solidFill>
                          <a:effectLst/>
                          <a:latin typeface="Times New Roman" pitchFamily="18" charset="0"/>
                          <a:ea typeface="Times New Roman"/>
                          <a:cs typeface="Times New Roman" pitchFamily="18" charset="0"/>
                        </a:rPr>
                        <a:t>quan</a:t>
                      </a:r>
                      <a:r>
                        <a:rPr lang="fr-FR" sz="2400" b="1" dirty="0">
                          <a:solidFill>
                            <a:schemeClr val="bg1"/>
                          </a:solidFill>
                          <a:effectLst/>
                          <a:latin typeface="Times New Roman" pitchFamily="18" charset="0"/>
                          <a:ea typeface="Times New Roman"/>
                          <a:cs typeface="Times New Roman" pitchFamily="18" charset="0"/>
                        </a:rPr>
                        <a:t> </a:t>
                      </a:r>
                      <a:r>
                        <a:rPr lang="fr-FR" sz="2400" b="1" dirty="0" err="1">
                          <a:solidFill>
                            <a:schemeClr val="bg1"/>
                          </a:solidFill>
                          <a:effectLst/>
                          <a:latin typeface="Times New Roman" pitchFamily="18" charset="0"/>
                          <a:ea typeface="Times New Roman"/>
                          <a:cs typeface="Times New Roman" pitchFamily="18" charset="0"/>
                        </a:rPr>
                        <a:t>sát</a:t>
                      </a:r>
                      <a:r>
                        <a:rPr lang="fr-FR" sz="2400" b="1" dirty="0">
                          <a:solidFill>
                            <a:schemeClr val="bg1"/>
                          </a:solidFill>
                          <a:effectLst/>
                          <a:latin typeface="Times New Roman" pitchFamily="18" charset="0"/>
                          <a:ea typeface="Times New Roman"/>
                          <a:cs typeface="Times New Roman" pitchFamily="18" charset="0"/>
                        </a:rPr>
                        <a:t> </a:t>
                      </a:r>
                      <a:r>
                        <a:rPr lang="fr-FR" sz="2400" b="1" dirty="0" err="1">
                          <a:solidFill>
                            <a:schemeClr val="bg1"/>
                          </a:solidFill>
                          <a:effectLst/>
                          <a:latin typeface="Times New Roman" pitchFamily="18" charset="0"/>
                          <a:ea typeface="Times New Roman"/>
                          <a:cs typeface="Times New Roman" pitchFamily="18" charset="0"/>
                        </a:rPr>
                        <a:t>bầu</a:t>
                      </a:r>
                      <a:r>
                        <a:rPr lang="fr-FR" sz="2400" b="1" dirty="0">
                          <a:solidFill>
                            <a:schemeClr val="bg1"/>
                          </a:solidFill>
                          <a:effectLst/>
                          <a:latin typeface="Times New Roman" pitchFamily="18" charset="0"/>
                          <a:ea typeface="Times New Roman"/>
                          <a:cs typeface="Times New Roman" pitchFamily="18" charset="0"/>
                        </a:rPr>
                        <a:t> </a:t>
                      </a:r>
                      <a:r>
                        <a:rPr lang="fr-FR" sz="2400" b="1" dirty="0" err="1">
                          <a:solidFill>
                            <a:schemeClr val="bg1"/>
                          </a:solidFill>
                          <a:effectLst/>
                          <a:latin typeface="Times New Roman" pitchFamily="18" charset="0"/>
                          <a:ea typeface="Times New Roman"/>
                          <a:cs typeface="Times New Roman" pitchFamily="18" charset="0"/>
                        </a:rPr>
                        <a:t>trời</a:t>
                      </a:r>
                      <a:r>
                        <a:rPr lang="fr-FR" sz="2400" b="1" dirty="0">
                          <a:solidFill>
                            <a:schemeClr val="bg1"/>
                          </a:solidFill>
                          <a:effectLst/>
                          <a:latin typeface="Times New Roman" pitchFamily="18" charset="0"/>
                          <a:ea typeface="Times New Roman"/>
                          <a:cs typeface="Times New Roman" pitchFamily="18" charset="0"/>
                        </a:rPr>
                        <a:t> ; </a:t>
                      </a:r>
                      <a:r>
                        <a:rPr lang="fr-FR" sz="2400" b="1" dirty="0" smtClean="0">
                          <a:solidFill>
                            <a:schemeClr val="bg1"/>
                          </a:solidFill>
                          <a:effectLst/>
                          <a:latin typeface="Times New Roman" pitchFamily="18" charset="0"/>
                          <a:ea typeface="Times New Roman"/>
                          <a:cs typeface="Times New Roman" pitchFamily="18" charset="0"/>
                        </a:rPr>
                        <a:t>         </a:t>
                      </a:r>
                    </a:p>
                    <a:p>
                      <a:pPr algn="just" fontAlgn="base">
                        <a:lnSpc>
                          <a:spcPct val="100000"/>
                        </a:lnSpc>
                        <a:spcAft>
                          <a:spcPts val="0"/>
                        </a:spcAft>
                      </a:pPr>
                      <a:r>
                        <a:rPr lang="fr-FR" sz="2400" b="1" dirty="0" err="1" smtClean="0">
                          <a:solidFill>
                            <a:schemeClr val="bg1"/>
                          </a:solidFill>
                          <a:effectLst/>
                          <a:latin typeface="Times New Roman" pitchFamily="18" charset="0"/>
                          <a:ea typeface="Times New Roman"/>
                          <a:cs typeface="Times New Roman" pitchFamily="18" charset="0"/>
                        </a:rPr>
                        <a:t>Bài</a:t>
                      </a:r>
                      <a:r>
                        <a:rPr lang="fr-FR" sz="2400" b="1" baseline="0" dirty="0" smtClean="0">
                          <a:solidFill>
                            <a:schemeClr val="bg1"/>
                          </a:solidFill>
                          <a:effectLst/>
                          <a:latin typeface="Times New Roman" pitchFamily="18" charset="0"/>
                          <a:ea typeface="Times New Roman"/>
                          <a:cs typeface="Times New Roman" pitchFamily="18" charset="0"/>
                        </a:rPr>
                        <a:t> 32: </a:t>
                      </a:r>
                      <a:r>
                        <a:rPr lang="fr-FR" sz="2400" b="1" dirty="0" err="1" smtClean="0">
                          <a:solidFill>
                            <a:schemeClr val="bg1"/>
                          </a:solidFill>
                          <a:effectLst/>
                          <a:latin typeface="Times New Roman" pitchFamily="18" charset="0"/>
                          <a:ea typeface="Times New Roman"/>
                          <a:cs typeface="Times New Roman" pitchFamily="18" charset="0"/>
                        </a:rPr>
                        <a:t>Gió</a:t>
                      </a:r>
                      <a:r>
                        <a:rPr lang="fr-FR" sz="2400" b="1" dirty="0">
                          <a:solidFill>
                            <a:schemeClr val="bg1"/>
                          </a:solidFill>
                          <a:effectLst/>
                          <a:latin typeface="Times New Roman" pitchFamily="18" charset="0"/>
                          <a:ea typeface="Times New Roman"/>
                          <a:cs typeface="Times New Roman" pitchFamily="18" charset="0"/>
                        </a:rPr>
                        <a:t> ; </a:t>
                      </a:r>
                      <a:endParaRPr lang="fr-FR" sz="2400" b="1" dirty="0" smtClean="0">
                        <a:solidFill>
                          <a:schemeClr val="bg1"/>
                        </a:solidFill>
                        <a:effectLst/>
                        <a:latin typeface="Times New Roman" pitchFamily="18" charset="0"/>
                        <a:ea typeface="Times New Roman"/>
                        <a:cs typeface="Times New Roman" pitchFamily="18" charset="0"/>
                      </a:endParaRPr>
                    </a:p>
                    <a:p>
                      <a:pPr algn="just" fontAlgn="base">
                        <a:lnSpc>
                          <a:spcPct val="100000"/>
                        </a:lnSpc>
                        <a:spcAft>
                          <a:spcPts val="0"/>
                        </a:spcAft>
                      </a:pPr>
                      <a:r>
                        <a:rPr lang="fr-FR" sz="2400" b="1" dirty="0" err="1" smtClean="0">
                          <a:solidFill>
                            <a:schemeClr val="bg1"/>
                          </a:solidFill>
                          <a:effectLst/>
                          <a:latin typeface="Times New Roman" pitchFamily="18" charset="0"/>
                          <a:ea typeface="Times New Roman"/>
                          <a:cs typeface="Times New Roman" pitchFamily="18" charset="0"/>
                        </a:rPr>
                        <a:t>Bài</a:t>
                      </a:r>
                      <a:r>
                        <a:rPr lang="fr-FR" sz="2400" b="1" baseline="0" dirty="0" smtClean="0">
                          <a:solidFill>
                            <a:schemeClr val="bg1"/>
                          </a:solidFill>
                          <a:effectLst/>
                          <a:latin typeface="Times New Roman" pitchFamily="18" charset="0"/>
                          <a:ea typeface="Times New Roman"/>
                          <a:cs typeface="Times New Roman" pitchFamily="18" charset="0"/>
                        </a:rPr>
                        <a:t> 33: </a:t>
                      </a:r>
                      <a:r>
                        <a:rPr lang="fr-FR" sz="2400" b="1" dirty="0" err="1" smtClean="0">
                          <a:solidFill>
                            <a:schemeClr val="bg1"/>
                          </a:solidFill>
                          <a:effectLst/>
                          <a:latin typeface="Times New Roman" pitchFamily="18" charset="0"/>
                          <a:ea typeface="Times New Roman"/>
                          <a:cs typeface="Times New Roman" pitchFamily="18" charset="0"/>
                        </a:rPr>
                        <a:t>Trời</a:t>
                      </a:r>
                      <a:r>
                        <a:rPr lang="fr-FR" sz="2400" b="1" dirty="0" smtClean="0">
                          <a:solidFill>
                            <a:schemeClr val="bg1"/>
                          </a:solidFill>
                          <a:effectLst/>
                          <a:latin typeface="Times New Roman" pitchFamily="18" charset="0"/>
                          <a:ea typeface="Times New Roman"/>
                          <a:cs typeface="Times New Roman" pitchFamily="18" charset="0"/>
                        </a:rPr>
                        <a:t> </a:t>
                      </a:r>
                      <a:r>
                        <a:rPr lang="fr-FR" sz="2400" b="1" dirty="0" err="1">
                          <a:solidFill>
                            <a:schemeClr val="bg1"/>
                          </a:solidFill>
                          <a:effectLst/>
                          <a:latin typeface="Times New Roman" pitchFamily="18" charset="0"/>
                          <a:ea typeface="Times New Roman"/>
                          <a:cs typeface="Times New Roman" pitchFamily="18" charset="0"/>
                        </a:rPr>
                        <a:t>nóng</a:t>
                      </a:r>
                      <a:r>
                        <a:rPr lang="fr-FR" sz="2400" b="1" dirty="0">
                          <a:solidFill>
                            <a:schemeClr val="bg1"/>
                          </a:solidFill>
                          <a:effectLst/>
                          <a:latin typeface="Times New Roman" pitchFamily="18" charset="0"/>
                          <a:ea typeface="Times New Roman"/>
                          <a:cs typeface="Times New Roman" pitchFamily="18" charset="0"/>
                        </a:rPr>
                        <a:t>, </a:t>
                      </a:r>
                      <a:r>
                        <a:rPr lang="fr-FR" sz="2400" b="1" dirty="0" err="1">
                          <a:solidFill>
                            <a:schemeClr val="bg1"/>
                          </a:solidFill>
                          <a:effectLst/>
                          <a:latin typeface="Times New Roman" pitchFamily="18" charset="0"/>
                          <a:ea typeface="Times New Roman"/>
                          <a:cs typeface="Times New Roman" pitchFamily="18" charset="0"/>
                        </a:rPr>
                        <a:t>trời</a:t>
                      </a:r>
                      <a:r>
                        <a:rPr lang="fr-FR" sz="2400" b="1" dirty="0">
                          <a:solidFill>
                            <a:schemeClr val="bg1"/>
                          </a:solidFill>
                          <a:effectLst/>
                          <a:latin typeface="Times New Roman" pitchFamily="18" charset="0"/>
                          <a:ea typeface="Times New Roman"/>
                          <a:cs typeface="Times New Roman" pitchFamily="18" charset="0"/>
                        </a:rPr>
                        <a:t> </a:t>
                      </a:r>
                      <a:r>
                        <a:rPr lang="fr-FR" sz="2400" b="1" dirty="0" err="1">
                          <a:solidFill>
                            <a:schemeClr val="bg1"/>
                          </a:solidFill>
                          <a:effectLst/>
                          <a:latin typeface="Times New Roman" pitchFamily="18" charset="0"/>
                          <a:ea typeface="Times New Roman"/>
                          <a:cs typeface="Times New Roman" pitchFamily="18" charset="0"/>
                        </a:rPr>
                        <a:t>rét</a:t>
                      </a:r>
                      <a:r>
                        <a:rPr lang="fr-FR" sz="2400" b="1" dirty="0">
                          <a:solidFill>
                            <a:schemeClr val="bg1"/>
                          </a:solidFill>
                          <a:effectLst/>
                          <a:latin typeface="Times New Roman" pitchFamily="18" charset="0"/>
                          <a:ea typeface="Times New Roman"/>
                          <a:cs typeface="Times New Roman" pitchFamily="18" charset="0"/>
                        </a:rPr>
                        <a:t> ; </a:t>
                      </a:r>
                      <a:endParaRPr lang="fr-FR" sz="2400" b="1" dirty="0" smtClean="0">
                        <a:solidFill>
                          <a:schemeClr val="bg1"/>
                        </a:solidFill>
                        <a:effectLst/>
                        <a:latin typeface="Times New Roman" pitchFamily="18" charset="0"/>
                        <a:ea typeface="Times New Roman"/>
                        <a:cs typeface="Times New Roman" pitchFamily="18" charset="0"/>
                      </a:endParaRPr>
                    </a:p>
                    <a:p>
                      <a:pPr algn="just" fontAlgn="base">
                        <a:lnSpc>
                          <a:spcPct val="100000"/>
                        </a:lnSpc>
                        <a:spcAft>
                          <a:spcPts val="0"/>
                        </a:spcAft>
                      </a:pPr>
                      <a:r>
                        <a:rPr lang="fr-FR" sz="2400" b="1" dirty="0" err="1" smtClean="0">
                          <a:solidFill>
                            <a:schemeClr val="bg1"/>
                          </a:solidFill>
                          <a:effectLst/>
                          <a:latin typeface="Times New Roman" pitchFamily="18" charset="0"/>
                          <a:ea typeface="Times New Roman"/>
                          <a:cs typeface="Times New Roman" pitchFamily="18" charset="0"/>
                        </a:rPr>
                        <a:t>Bài</a:t>
                      </a:r>
                      <a:r>
                        <a:rPr lang="fr-FR" sz="2400" b="1" baseline="0" dirty="0" smtClean="0">
                          <a:solidFill>
                            <a:schemeClr val="bg1"/>
                          </a:solidFill>
                          <a:effectLst/>
                          <a:latin typeface="Times New Roman" pitchFamily="18" charset="0"/>
                          <a:ea typeface="Times New Roman"/>
                          <a:cs typeface="Times New Roman" pitchFamily="18" charset="0"/>
                        </a:rPr>
                        <a:t> 34: </a:t>
                      </a:r>
                      <a:r>
                        <a:rPr lang="fr-FR" sz="2400" b="1" dirty="0" err="1" smtClean="0">
                          <a:solidFill>
                            <a:schemeClr val="bg1"/>
                          </a:solidFill>
                          <a:effectLst/>
                          <a:latin typeface="Times New Roman" pitchFamily="18" charset="0"/>
                          <a:ea typeface="Times New Roman"/>
                          <a:cs typeface="Times New Roman" pitchFamily="18" charset="0"/>
                        </a:rPr>
                        <a:t>Thời</a:t>
                      </a:r>
                      <a:r>
                        <a:rPr lang="fr-FR" sz="2400" b="1" dirty="0" smtClean="0">
                          <a:solidFill>
                            <a:schemeClr val="bg1"/>
                          </a:solidFill>
                          <a:effectLst/>
                          <a:latin typeface="Times New Roman" pitchFamily="18" charset="0"/>
                          <a:ea typeface="Times New Roman"/>
                          <a:cs typeface="Times New Roman" pitchFamily="18" charset="0"/>
                        </a:rPr>
                        <a:t> </a:t>
                      </a:r>
                      <a:r>
                        <a:rPr lang="fr-FR" sz="2400" b="1" dirty="0" err="1">
                          <a:solidFill>
                            <a:schemeClr val="bg1"/>
                          </a:solidFill>
                          <a:effectLst/>
                          <a:latin typeface="Times New Roman" pitchFamily="18" charset="0"/>
                          <a:ea typeface="Times New Roman"/>
                          <a:cs typeface="Times New Roman" pitchFamily="18" charset="0"/>
                        </a:rPr>
                        <a:t>tiết</a:t>
                      </a:r>
                      <a:endParaRPr lang="en-US" sz="2400" b="1" dirty="0">
                        <a:solidFill>
                          <a:schemeClr val="bg1"/>
                        </a:solidFill>
                        <a:effectLst/>
                        <a:latin typeface="Times New Roman" pitchFamily="18" charset="0"/>
                        <a:ea typeface="Calibri"/>
                        <a:cs typeface="Times New Roman" pitchFamily="18" charset="0"/>
                      </a:endParaRPr>
                    </a:p>
                  </a:txBody>
                  <a:tcPr marL="68580" marR="68580" marT="0" marB="0">
                    <a:solidFill>
                      <a:srgbClr val="0099FF"/>
                    </a:solidFill>
                  </a:tcPr>
                </a:tc>
                <a:tc>
                  <a:txBody>
                    <a:bodyPr/>
                    <a:lstStyle/>
                    <a:p>
                      <a:pPr algn="just" fontAlgn="base">
                        <a:lnSpc>
                          <a:spcPct val="150000"/>
                        </a:lnSpc>
                        <a:spcAft>
                          <a:spcPts val="0"/>
                        </a:spcAft>
                      </a:pPr>
                      <a:r>
                        <a:rPr lang="fr-FR" sz="2800" b="1" dirty="0" smtClean="0">
                          <a:solidFill>
                            <a:schemeClr val="bg1"/>
                          </a:solidFill>
                          <a:effectLst/>
                          <a:latin typeface="Times New Roman" pitchFamily="18" charset="0"/>
                          <a:ea typeface="Times New Roman"/>
                          <a:cs typeface="Times New Roman" pitchFamily="18" charset="0"/>
                        </a:rPr>
                        <a:t>- </a:t>
                      </a:r>
                      <a:r>
                        <a:rPr lang="fr-FR" sz="2800" b="1" dirty="0">
                          <a:solidFill>
                            <a:schemeClr val="bg1"/>
                          </a:solidFill>
                          <a:effectLst/>
                          <a:latin typeface="Times New Roman" pitchFamily="18" charset="0"/>
                          <a:ea typeface="Times New Roman"/>
                          <a:cs typeface="Times New Roman" pitchFamily="18" charset="0"/>
                        </a:rPr>
                        <a:t>HS </a:t>
                      </a:r>
                      <a:r>
                        <a:rPr lang="fr-FR" sz="2800" b="1" dirty="0" err="1">
                          <a:solidFill>
                            <a:schemeClr val="bg1"/>
                          </a:solidFill>
                          <a:effectLst/>
                          <a:latin typeface="Times New Roman" pitchFamily="18" charset="0"/>
                          <a:ea typeface="Times New Roman"/>
                          <a:cs typeface="Times New Roman" pitchFamily="18" charset="0"/>
                        </a:rPr>
                        <a:t>trải</a:t>
                      </a:r>
                      <a:r>
                        <a:rPr lang="fr-FR" sz="2800" b="1" dirty="0">
                          <a:solidFill>
                            <a:schemeClr val="bg1"/>
                          </a:solidFill>
                          <a:effectLst/>
                          <a:latin typeface="Times New Roman" pitchFamily="18" charset="0"/>
                          <a:ea typeface="Times New Roman"/>
                          <a:cs typeface="Times New Roman" pitchFamily="18" charset="0"/>
                        </a:rPr>
                        <a:t> </a:t>
                      </a:r>
                      <a:r>
                        <a:rPr lang="fr-FR" sz="2800" b="1" dirty="0" err="1">
                          <a:solidFill>
                            <a:schemeClr val="bg1"/>
                          </a:solidFill>
                          <a:effectLst/>
                          <a:latin typeface="Times New Roman" pitchFamily="18" charset="0"/>
                          <a:ea typeface="Times New Roman"/>
                          <a:cs typeface="Times New Roman" pitchFamily="18" charset="0"/>
                        </a:rPr>
                        <a:t>nghiệm</a:t>
                      </a:r>
                      <a:r>
                        <a:rPr lang="fr-FR" sz="2800" b="1" dirty="0">
                          <a:solidFill>
                            <a:schemeClr val="bg1"/>
                          </a:solidFill>
                          <a:effectLst/>
                          <a:latin typeface="Times New Roman" pitchFamily="18" charset="0"/>
                          <a:ea typeface="Times New Roman"/>
                          <a:cs typeface="Times New Roman" pitchFamily="18" charset="0"/>
                        </a:rPr>
                        <a:t> </a:t>
                      </a:r>
                      <a:r>
                        <a:rPr lang="fr-FR" sz="2800" b="1" dirty="0" err="1">
                          <a:solidFill>
                            <a:schemeClr val="bg1"/>
                          </a:solidFill>
                          <a:effectLst/>
                          <a:latin typeface="Times New Roman" pitchFamily="18" charset="0"/>
                          <a:ea typeface="Times New Roman"/>
                          <a:cs typeface="Times New Roman" pitchFamily="18" charset="0"/>
                        </a:rPr>
                        <a:t>trong</a:t>
                      </a:r>
                      <a:r>
                        <a:rPr lang="fr-FR" sz="2800" b="1" dirty="0">
                          <a:solidFill>
                            <a:schemeClr val="bg1"/>
                          </a:solidFill>
                          <a:effectLst/>
                          <a:latin typeface="Times New Roman" pitchFamily="18" charset="0"/>
                          <a:ea typeface="Times New Roman"/>
                          <a:cs typeface="Times New Roman" pitchFamily="18" charset="0"/>
                        </a:rPr>
                        <a:t> </a:t>
                      </a:r>
                      <a:r>
                        <a:rPr lang="fr-FR" sz="2800" b="1" dirty="0" err="1">
                          <a:solidFill>
                            <a:schemeClr val="bg1"/>
                          </a:solidFill>
                          <a:effectLst/>
                          <a:latin typeface="Times New Roman" pitchFamily="18" charset="0"/>
                          <a:ea typeface="Times New Roman"/>
                          <a:cs typeface="Times New Roman" pitchFamily="18" charset="0"/>
                        </a:rPr>
                        <a:t>các</a:t>
                      </a:r>
                      <a:r>
                        <a:rPr lang="fr-FR" sz="2800" b="1" dirty="0">
                          <a:solidFill>
                            <a:schemeClr val="bg1"/>
                          </a:solidFill>
                          <a:effectLst/>
                          <a:latin typeface="Times New Roman" pitchFamily="18" charset="0"/>
                          <a:ea typeface="Times New Roman"/>
                          <a:cs typeface="Times New Roman" pitchFamily="18" charset="0"/>
                        </a:rPr>
                        <a:t> </a:t>
                      </a:r>
                      <a:r>
                        <a:rPr lang="fr-FR" sz="2800" b="1" dirty="0" err="1">
                          <a:solidFill>
                            <a:schemeClr val="bg1"/>
                          </a:solidFill>
                          <a:effectLst/>
                          <a:latin typeface="Times New Roman" pitchFamily="18" charset="0"/>
                          <a:ea typeface="Times New Roman"/>
                          <a:cs typeface="Times New Roman" pitchFamily="18" charset="0"/>
                        </a:rPr>
                        <a:t>hoạt</a:t>
                      </a:r>
                      <a:r>
                        <a:rPr lang="fr-FR" sz="2800" b="1" dirty="0">
                          <a:solidFill>
                            <a:schemeClr val="bg1"/>
                          </a:solidFill>
                          <a:effectLst/>
                          <a:latin typeface="Times New Roman" pitchFamily="18" charset="0"/>
                          <a:ea typeface="Times New Roman"/>
                          <a:cs typeface="Times New Roman" pitchFamily="18" charset="0"/>
                        </a:rPr>
                        <a:t> </a:t>
                      </a:r>
                      <a:r>
                        <a:rPr lang="fr-FR" sz="2800" b="1" dirty="0" err="1">
                          <a:solidFill>
                            <a:schemeClr val="bg1"/>
                          </a:solidFill>
                          <a:effectLst/>
                          <a:latin typeface="Times New Roman" pitchFamily="18" charset="0"/>
                          <a:ea typeface="Times New Roman"/>
                          <a:cs typeface="Times New Roman" pitchFamily="18" charset="0"/>
                        </a:rPr>
                        <a:t>động</a:t>
                      </a:r>
                      <a:r>
                        <a:rPr lang="fr-FR" sz="2800" b="1" dirty="0">
                          <a:solidFill>
                            <a:schemeClr val="bg1"/>
                          </a:solidFill>
                          <a:effectLst/>
                          <a:latin typeface="Times New Roman" pitchFamily="18" charset="0"/>
                          <a:ea typeface="Times New Roman"/>
                          <a:cs typeface="Times New Roman" pitchFamily="18" charset="0"/>
                        </a:rPr>
                        <a:t> </a:t>
                      </a:r>
                      <a:r>
                        <a:rPr lang="fr-FR" sz="2800" b="1" dirty="0" err="1">
                          <a:solidFill>
                            <a:schemeClr val="bg1"/>
                          </a:solidFill>
                          <a:effectLst/>
                          <a:latin typeface="Times New Roman" pitchFamily="18" charset="0"/>
                          <a:ea typeface="Times New Roman"/>
                          <a:cs typeface="Times New Roman" pitchFamily="18" charset="0"/>
                        </a:rPr>
                        <a:t>quan</a:t>
                      </a:r>
                      <a:r>
                        <a:rPr lang="fr-FR" sz="2800" b="1" dirty="0">
                          <a:solidFill>
                            <a:schemeClr val="bg1"/>
                          </a:solidFill>
                          <a:effectLst/>
                          <a:latin typeface="Times New Roman" pitchFamily="18" charset="0"/>
                          <a:ea typeface="Times New Roman"/>
                          <a:cs typeface="Times New Roman" pitchFamily="18" charset="0"/>
                        </a:rPr>
                        <a:t> </a:t>
                      </a:r>
                      <a:r>
                        <a:rPr lang="fr-FR" sz="2800" b="1" dirty="0" err="1">
                          <a:solidFill>
                            <a:schemeClr val="bg1"/>
                          </a:solidFill>
                          <a:effectLst/>
                          <a:latin typeface="Times New Roman" pitchFamily="18" charset="0"/>
                          <a:ea typeface="Times New Roman"/>
                          <a:cs typeface="Times New Roman" pitchFamily="18" charset="0"/>
                        </a:rPr>
                        <a:t>sát</a:t>
                      </a:r>
                      <a:r>
                        <a:rPr lang="fr-FR" sz="2800" b="1" dirty="0">
                          <a:solidFill>
                            <a:schemeClr val="bg1"/>
                          </a:solidFill>
                          <a:effectLst/>
                          <a:latin typeface="Times New Roman" pitchFamily="18" charset="0"/>
                          <a:ea typeface="Times New Roman"/>
                          <a:cs typeface="Times New Roman" pitchFamily="18" charset="0"/>
                        </a:rPr>
                        <a:t>. GV </a:t>
                      </a:r>
                      <a:r>
                        <a:rPr lang="fr-FR" sz="2800" b="1" dirty="0" err="1">
                          <a:solidFill>
                            <a:schemeClr val="bg1"/>
                          </a:solidFill>
                          <a:effectLst/>
                          <a:latin typeface="Times New Roman" pitchFamily="18" charset="0"/>
                          <a:ea typeface="Times New Roman"/>
                          <a:cs typeface="Times New Roman" pitchFamily="18" charset="0"/>
                        </a:rPr>
                        <a:t>chuẩn</a:t>
                      </a:r>
                      <a:r>
                        <a:rPr lang="fr-FR" sz="2800" b="1" dirty="0">
                          <a:solidFill>
                            <a:schemeClr val="bg1"/>
                          </a:solidFill>
                          <a:effectLst/>
                          <a:latin typeface="Times New Roman" pitchFamily="18" charset="0"/>
                          <a:ea typeface="Times New Roman"/>
                          <a:cs typeface="Times New Roman" pitchFamily="18" charset="0"/>
                        </a:rPr>
                        <a:t> </a:t>
                      </a:r>
                      <a:r>
                        <a:rPr lang="fr-FR" sz="2800" b="1" dirty="0" err="1">
                          <a:solidFill>
                            <a:schemeClr val="bg1"/>
                          </a:solidFill>
                          <a:effectLst/>
                          <a:latin typeface="Times New Roman" pitchFamily="18" charset="0"/>
                          <a:ea typeface="Times New Roman"/>
                          <a:cs typeface="Times New Roman" pitchFamily="18" charset="0"/>
                        </a:rPr>
                        <a:t>bị</a:t>
                      </a:r>
                      <a:r>
                        <a:rPr lang="fr-FR" sz="2800" b="1" dirty="0">
                          <a:solidFill>
                            <a:schemeClr val="bg1"/>
                          </a:solidFill>
                          <a:effectLst/>
                          <a:latin typeface="Times New Roman" pitchFamily="18" charset="0"/>
                          <a:ea typeface="Times New Roman"/>
                          <a:cs typeface="Times New Roman" pitchFamily="18" charset="0"/>
                        </a:rPr>
                        <a:t> </a:t>
                      </a:r>
                      <a:r>
                        <a:rPr lang="fr-FR" sz="2800" b="1" dirty="0" err="1">
                          <a:solidFill>
                            <a:schemeClr val="bg1"/>
                          </a:solidFill>
                          <a:effectLst/>
                          <a:latin typeface="Times New Roman" pitchFamily="18" charset="0"/>
                          <a:ea typeface="Times New Roman"/>
                          <a:cs typeface="Times New Roman" pitchFamily="18" charset="0"/>
                        </a:rPr>
                        <a:t>để</a:t>
                      </a:r>
                      <a:r>
                        <a:rPr lang="fr-FR" sz="2800" b="1" dirty="0">
                          <a:solidFill>
                            <a:schemeClr val="bg1"/>
                          </a:solidFill>
                          <a:effectLst/>
                          <a:latin typeface="Times New Roman" pitchFamily="18" charset="0"/>
                          <a:ea typeface="Times New Roman"/>
                          <a:cs typeface="Times New Roman" pitchFamily="18" charset="0"/>
                        </a:rPr>
                        <a:t> HS </a:t>
                      </a:r>
                      <a:r>
                        <a:rPr lang="fr-FR" sz="2800" b="1" dirty="0" err="1">
                          <a:solidFill>
                            <a:schemeClr val="bg1"/>
                          </a:solidFill>
                          <a:effectLst/>
                          <a:latin typeface="Times New Roman" pitchFamily="18" charset="0"/>
                          <a:ea typeface="Times New Roman"/>
                          <a:cs typeface="Times New Roman" pitchFamily="18" charset="0"/>
                        </a:rPr>
                        <a:t>được</a:t>
                      </a:r>
                      <a:r>
                        <a:rPr lang="fr-FR" sz="2800" b="1" dirty="0">
                          <a:solidFill>
                            <a:schemeClr val="bg1"/>
                          </a:solidFill>
                          <a:effectLst/>
                          <a:latin typeface="Times New Roman" pitchFamily="18" charset="0"/>
                          <a:ea typeface="Times New Roman"/>
                          <a:cs typeface="Times New Roman" pitchFamily="18" charset="0"/>
                        </a:rPr>
                        <a:t> </a:t>
                      </a:r>
                      <a:r>
                        <a:rPr lang="fr-FR" sz="2800" b="1" dirty="0" err="1">
                          <a:solidFill>
                            <a:schemeClr val="bg1"/>
                          </a:solidFill>
                          <a:effectLst/>
                          <a:latin typeface="Times New Roman" pitchFamily="18" charset="0"/>
                          <a:ea typeface="Times New Roman"/>
                          <a:cs typeface="Times New Roman" pitchFamily="18" charset="0"/>
                        </a:rPr>
                        <a:t>quan</a:t>
                      </a:r>
                      <a:r>
                        <a:rPr lang="fr-FR" sz="2800" b="1" dirty="0">
                          <a:solidFill>
                            <a:schemeClr val="bg1"/>
                          </a:solidFill>
                          <a:effectLst/>
                          <a:latin typeface="Times New Roman" pitchFamily="18" charset="0"/>
                          <a:ea typeface="Times New Roman"/>
                          <a:cs typeface="Times New Roman" pitchFamily="18" charset="0"/>
                        </a:rPr>
                        <a:t> </a:t>
                      </a:r>
                      <a:r>
                        <a:rPr lang="fr-FR" sz="2800" b="1" dirty="0" err="1">
                          <a:solidFill>
                            <a:schemeClr val="bg1"/>
                          </a:solidFill>
                          <a:effectLst/>
                          <a:latin typeface="Times New Roman" pitchFamily="18" charset="0"/>
                          <a:ea typeface="Times New Roman"/>
                          <a:cs typeface="Times New Roman" pitchFamily="18" charset="0"/>
                        </a:rPr>
                        <a:t>sát</a:t>
                      </a:r>
                      <a:r>
                        <a:rPr lang="fr-FR" sz="2800" b="1" dirty="0">
                          <a:solidFill>
                            <a:schemeClr val="bg1"/>
                          </a:solidFill>
                          <a:effectLst/>
                          <a:latin typeface="Times New Roman" pitchFamily="18" charset="0"/>
                          <a:ea typeface="Times New Roman"/>
                          <a:cs typeface="Times New Roman" pitchFamily="18" charset="0"/>
                        </a:rPr>
                        <a:t> </a:t>
                      </a:r>
                      <a:r>
                        <a:rPr lang="fr-FR" sz="2800" b="1" dirty="0" err="1">
                          <a:solidFill>
                            <a:schemeClr val="bg1"/>
                          </a:solidFill>
                          <a:effectLst/>
                          <a:latin typeface="Times New Roman" pitchFamily="18" charset="0"/>
                          <a:ea typeface="Times New Roman"/>
                          <a:cs typeface="Times New Roman" pitchFamily="18" charset="0"/>
                        </a:rPr>
                        <a:t>trực</a:t>
                      </a:r>
                      <a:r>
                        <a:rPr lang="fr-FR" sz="2800" b="1" dirty="0">
                          <a:solidFill>
                            <a:schemeClr val="bg1"/>
                          </a:solidFill>
                          <a:effectLst/>
                          <a:latin typeface="Times New Roman" pitchFamily="18" charset="0"/>
                          <a:ea typeface="Times New Roman"/>
                          <a:cs typeface="Times New Roman" pitchFamily="18" charset="0"/>
                        </a:rPr>
                        <a:t> </a:t>
                      </a:r>
                      <a:r>
                        <a:rPr lang="fr-FR" sz="2800" b="1" dirty="0" err="1">
                          <a:solidFill>
                            <a:schemeClr val="bg1"/>
                          </a:solidFill>
                          <a:effectLst/>
                          <a:latin typeface="Times New Roman" pitchFamily="18" charset="0"/>
                          <a:ea typeface="Times New Roman"/>
                          <a:cs typeface="Times New Roman" pitchFamily="18" charset="0"/>
                        </a:rPr>
                        <a:t>tiếp</a:t>
                      </a:r>
                      <a:r>
                        <a:rPr lang="fr-FR" sz="2800" b="1" dirty="0">
                          <a:solidFill>
                            <a:schemeClr val="bg1"/>
                          </a:solidFill>
                          <a:effectLst/>
                          <a:latin typeface="Times New Roman" pitchFamily="18" charset="0"/>
                          <a:ea typeface="Times New Roman"/>
                          <a:cs typeface="Times New Roman" pitchFamily="18" charset="0"/>
                        </a:rPr>
                        <a:t> </a:t>
                      </a:r>
                      <a:r>
                        <a:rPr lang="fr-FR" sz="2800" b="1" dirty="0" err="1">
                          <a:solidFill>
                            <a:schemeClr val="bg1"/>
                          </a:solidFill>
                          <a:effectLst/>
                          <a:latin typeface="Times New Roman" pitchFamily="18" charset="0"/>
                          <a:ea typeface="Times New Roman"/>
                          <a:cs typeface="Times New Roman" pitchFamily="18" charset="0"/>
                        </a:rPr>
                        <a:t>đối</a:t>
                      </a:r>
                      <a:r>
                        <a:rPr lang="fr-FR" sz="2800" b="1" dirty="0">
                          <a:solidFill>
                            <a:schemeClr val="bg1"/>
                          </a:solidFill>
                          <a:effectLst/>
                          <a:latin typeface="Times New Roman" pitchFamily="18" charset="0"/>
                          <a:ea typeface="Times New Roman"/>
                          <a:cs typeface="Times New Roman" pitchFamily="18" charset="0"/>
                        </a:rPr>
                        <a:t> </a:t>
                      </a:r>
                      <a:r>
                        <a:rPr lang="fr-FR" sz="2800" b="1" dirty="0" err="1">
                          <a:solidFill>
                            <a:schemeClr val="bg1"/>
                          </a:solidFill>
                          <a:effectLst/>
                          <a:latin typeface="Times New Roman" pitchFamily="18" charset="0"/>
                          <a:ea typeface="Times New Roman"/>
                          <a:cs typeface="Times New Roman" pitchFamily="18" charset="0"/>
                        </a:rPr>
                        <a:t>tượng</a:t>
                      </a:r>
                      <a:r>
                        <a:rPr lang="fr-FR" sz="2800" b="1" dirty="0">
                          <a:solidFill>
                            <a:schemeClr val="bg1"/>
                          </a:solidFill>
                          <a:effectLst/>
                          <a:latin typeface="Times New Roman" pitchFamily="18" charset="0"/>
                          <a:ea typeface="Times New Roman"/>
                          <a:cs typeface="Times New Roman" pitchFamily="18" charset="0"/>
                        </a:rPr>
                        <a:t> </a:t>
                      </a:r>
                      <a:r>
                        <a:rPr lang="fr-FR" sz="2800" b="1" dirty="0" err="1">
                          <a:solidFill>
                            <a:schemeClr val="bg1"/>
                          </a:solidFill>
                          <a:effectLst/>
                          <a:latin typeface="Times New Roman" pitchFamily="18" charset="0"/>
                          <a:ea typeface="Times New Roman"/>
                          <a:cs typeface="Times New Roman" pitchFamily="18" charset="0"/>
                        </a:rPr>
                        <a:t>được</a:t>
                      </a:r>
                      <a:r>
                        <a:rPr lang="fr-FR" sz="2800" b="1" dirty="0">
                          <a:solidFill>
                            <a:schemeClr val="bg1"/>
                          </a:solidFill>
                          <a:effectLst/>
                          <a:latin typeface="Times New Roman" pitchFamily="18" charset="0"/>
                          <a:ea typeface="Times New Roman"/>
                          <a:cs typeface="Times New Roman" pitchFamily="18" charset="0"/>
                        </a:rPr>
                        <a:t> </a:t>
                      </a:r>
                      <a:r>
                        <a:rPr lang="fr-FR" sz="2800" b="1" dirty="0" err="1">
                          <a:solidFill>
                            <a:schemeClr val="bg1"/>
                          </a:solidFill>
                          <a:effectLst/>
                          <a:latin typeface="Times New Roman" pitchFamily="18" charset="0"/>
                          <a:ea typeface="Times New Roman"/>
                          <a:cs typeface="Times New Roman" pitchFamily="18" charset="0"/>
                        </a:rPr>
                        <a:t>học</a:t>
                      </a:r>
                      <a:r>
                        <a:rPr lang="fr-FR" sz="2800" b="1" dirty="0">
                          <a:solidFill>
                            <a:schemeClr val="bg1"/>
                          </a:solidFill>
                          <a:effectLst/>
                          <a:latin typeface="Times New Roman" pitchFamily="18" charset="0"/>
                          <a:ea typeface="Times New Roman"/>
                          <a:cs typeface="Times New Roman" pitchFamily="18" charset="0"/>
                        </a:rPr>
                        <a:t> </a:t>
                      </a:r>
                      <a:r>
                        <a:rPr lang="fr-FR" sz="2800" b="1" dirty="0" err="1">
                          <a:solidFill>
                            <a:schemeClr val="bg1"/>
                          </a:solidFill>
                          <a:effectLst/>
                          <a:latin typeface="Times New Roman" pitchFamily="18" charset="0"/>
                          <a:ea typeface="Times New Roman"/>
                          <a:cs typeface="Times New Roman" pitchFamily="18" charset="0"/>
                        </a:rPr>
                        <a:t>trong</a:t>
                      </a:r>
                      <a:r>
                        <a:rPr lang="fr-FR" sz="2800" b="1" dirty="0">
                          <a:solidFill>
                            <a:schemeClr val="bg1"/>
                          </a:solidFill>
                          <a:effectLst/>
                          <a:latin typeface="Times New Roman" pitchFamily="18" charset="0"/>
                          <a:ea typeface="Times New Roman"/>
                          <a:cs typeface="Times New Roman" pitchFamily="18" charset="0"/>
                        </a:rPr>
                        <a:t> </a:t>
                      </a:r>
                      <a:r>
                        <a:rPr lang="fr-FR" sz="2800" b="1" dirty="0" err="1">
                          <a:solidFill>
                            <a:schemeClr val="bg1"/>
                          </a:solidFill>
                          <a:effectLst/>
                          <a:latin typeface="Times New Roman" pitchFamily="18" charset="0"/>
                          <a:ea typeface="Times New Roman"/>
                          <a:cs typeface="Times New Roman" pitchFamily="18" charset="0"/>
                        </a:rPr>
                        <a:t>từng</a:t>
                      </a:r>
                      <a:r>
                        <a:rPr lang="fr-FR" sz="2800" b="1" dirty="0">
                          <a:solidFill>
                            <a:schemeClr val="bg1"/>
                          </a:solidFill>
                          <a:effectLst/>
                          <a:latin typeface="Times New Roman" pitchFamily="18" charset="0"/>
                          <a:ea typeface="Times New Roman"/>
                          <a:cs typeface="Times New Roman" pitchFamily="18" charset="0"/>
                        </a:rPr>
                        <a:t> </a:t>
                      </a:r>
                      <a:r>
                        <a:rPr lang="fr-FR" sz="2800" b="1" dirty="0" err="1">
                          <a:solidFill>
                            <a:schemeClr val="bg1"/>
                          </a:solidFill>
                          <a:effectLst/>
                          <a:latin typeface="Times New Roman" pitchFamily="18" charset="0"/>
                          <a:ea typeface="Times New Roman"/>
                          <a:cs typeface="Times New Roman" pitchFamily="18" charset="0"/>
                        </a:rPr>
                        <a:t>bài</a:t>
                      </a:r>
                      <a:r>
                        <a:rPr lang="fr-FR" sz="2800" b="1" dirty="0">
                          <a:solidFill>
                            <a:schemeClr val="bg1"/>
                          </a:solidFill>
                          <a:effectLst/>
                          <a:latin typeface="Times New Roman" pitchFamily="18" charset="0"/>
                          <a:ea typeface="Times New Roman"/>
                          <a:cs typeface="Times New Roman" pitchFamily="18" charset="0"/>
                        </a:rPr>
                        <a:t> </a:t>
                      </a:r>
                      <a:r>
                        <a:rPr lang="fr-FR" sz="2800" b="1" dirty="0" err="1">
                          <a:solidFill>
                            <a:schemeClr val="bg1"/>
                          </a:solidFill>
                          <a:effectLst/>
                          <a:latin typeface="Times New Roman" pitchFamily="18" charset="0"/>
                          <a:ea typeface="Times New Roman"/>
                          <a:cs typeface="Times New Roman" pitchFamily="18" charset="0"/>
                        </a:rPr>
                        <a:t>để</a:t>
                      </a:r>
                      <a:r>
                        <a:rPr lang="fr-FR" sz="2800" b="1" dirty="0">
                          <a:solidFill>
                            <a:schemeClr val="bg1"/>
                          </a:solidFill>
                          <a:effectLst/>
                          <a:latin typeface="Times New Roman" pitchFamily="18" charset="0"/>
                          <a:ea typeface="Times New Roman"/>
                          <a:cs typeface="Times New Roman" pitchFamily="18" charset="0"/>
                        </a:rPr>
                        <a:t> </a:t>
                      </a:r>
                      <a:r>
                        <a:rPr lang="fr-FR" sz="2800" b="1" dirty="0" err="1">
                          <a:solidFill>
                            <a:schemeClr val="bg1"/>
                          </a:solidFill>
                          <a:effectLst/>
                          <a:latin typeface="Times New Roman" pitchFamily="18" charset="0"/>
                          <a:ea typeface="Times New Roman"/>
                          <a:cs typeface="Times New Roman" pitchFamily="18" charset="0"/>
                        </a:rPr>
                        <a:t>nhận</a:t>
                      </a:r>
                      <a:r>
                        <a:rPr lang="fr-FR" sz="2800" b="1" dirty="0">
                          <a:solidFill>
                            <a:schemeClr val="bg1"/>
                          </a:solidFill>
                          <a:effectLst/>
                          <a:latin typeface="Times New Roman" pitchFamily="18" charset="0"/>
                          <a:ea typeface="Times New Roman"/>
                          <a:cs typeface="Times New Roman" pitchFamily="18" charset="0"/>
                        </a:rPr>
                        <a:t> ra </a:t>
                      </a:r>
                      <a:r>
                        <a:rPr lang="fr-FR" sz="2800" b="1" dirty="0" err="1">
                          <a:solidFill>
                            <a:schemeClr val="bg1"/>
                          </a:solidFill>
                          <a:effectLst/>
                          <a:latin typeface="Times New Roman" pitchFamily="18" charset="0"/>
                          <a:ea typeface="Times New Roman"/>
                          <a:cs typeface="Times New Roman" pitchFamily="18" charset="0"/>
                        </a:rPr>
                        <a:t>đặc</a:t>
                      </a:r>
                      <a:r>
                        <a:rPr lang="fr-FR" sz="2800" b="1" dirty="0">
                          <a:solidFill>
                            <a:schemeClr val="bg1"/>
                          </a:solidFill>
                          <a:effectLst/>
                          <a:latin typeface="Times New Roman" pitchFamily="18" charset="0"/>
                          <a:ea typeface="Times New Roman"/>
                          <a:cs typeface="Times New Roman" pitchFamily="18" charset="0"/>
                        </a:rPr>
                        <a:t> </a:t>
                      </a:r>
                      <a:r>
                        <a:rPr lang="fr-FR" sz="2800" b="1" dirty="0" err="1">
                          <a:solidFill>
                            <a:schemeClr val="bg1"/>
                          </a:solidFill>
                          <a:effectLst/>
                          <a:latin typeface="Times New Roman" pitchFamily="18" charset="0"/>
                          <a:ea typeface="Times New Roman"/>
                          <a:cs typeface="Times New Roman" pitchFamily="18" charset="0"/>
                        </a:rPr>
                        <a:t>điểm</a:t>
                      </a:r>
                      <a:r>
                        <a:rPr lang="fr-FR" sz="2800" b="1" dirty="0">
                          <a:solidFill>
                            <a:schemeClr val="bg1"/>
                          </a:solidFill>
                          <a:effectLst/>
                          <a:latin typeface="Times New Roman" pitchFamily="18" charset="0"/>
                          <a:ea typeface="Times New Roman"/>
                          <a:cs typeface="Times New Roman" pitchFamily="18" charset="0"/>
                        </a:rPr>
                        <a:t> </a:t>
                      </a:r>
                      <a:r>
                        <a:rPr lang="fr-FR" sz="2800" b="1" dirty="0" err="1">
                          <a:solidFill>
                            <a:schemeClr val="bg1"/>
                          </a:solidFill>
                          <a:effectLst/>
                          <a:latin typeface="Times New Roman" pitchFamily="18" charset="0"/>
                          <a:ea typeface="Times New Roman"/>
                          <a:cs typeface="Times New Roman" pitchFamily="18" charset="0"/>
                        </a:rPr>
                        <a:t>của</a:t>
                      </a:r>
                      <a:r>
                        <a:rPr lang="fr-FR" sz="2800" b="1" dirty="0">
                          <a:solidFill>
                            <a:schemeClr val="bg1"/>
                          </a:solidFill>
                          <a:effectLst/>
                          <a:latin typeface="Times New Roman" pitchFamily="18" charset="0"/>
                          <a:ea typeface="Times New Roman"/>
                          <a:cs typeface="Times New Roman" pitchFamily="18" charset="0"/>
                        </a:rPr>
                        <a:t> </a:t>
                      </a:r>
                      <a:r>
                        <a:rPr lang="fr-FR" sz="2800" b="1" dirty="0" err="1">
                          <a:solidFill>
                            <a:schemeClr val="bg1"/>
                          </a:solidFill>
                          <a:effectLst/>
                          <a:latin typeface="Times New Roman" pitchFamily="18" charset="0"/>
                          <a:ea typeface="Times New Roman"/>
                          <a:cs typeface="Times New Roman" pitchFamily="18" charset="0"/>
                        </a:rPr>
                        <a:t>đối</a:t>
                      </a:r>
                      <a:r>
                        <a:rPr lang="fr-FR" sz="2800" b="1" dirty="0">
                          <a:solidFill>
                            <a:schemeClr val="bg1"/>
                          </a:solidFill>
                          <a:effectLst/>
                          <a:latin typeface="Times New Roman" pitchFamily="18" charset="0"/>
                          <a:ea typeface="Times New Roman"/>
                          <a:cs typeface="Times New Roman" pitchFamily="18" charset="0"/>
                        </a:rPr>
                        <a:t> </a:t>
                      </a:r>
                      <a:r>
                        <a:rPr lang="fr-FR" sz="2800" b="1" dirty="0" err="1">
                          <a:solidFill>
                            <a:schemeClr val="bg1"/>
                          </a:solidFill>
                          <a:effectLst/>
                          <a:latin typeface="Times New Roman" pitchFamily="18" charset="0"/>
                          <a:ea typeface="Times New Roman"/>
                          <a:cs typeface="Times New Roman" pitchFamily="18" charset="0"/>
                        </a:rPr>
                        <a:t>tượng</a:t>
                      </a:r>
                      <a:r>
                        <a:rPr lang="fr-FR" sz="2800" b="1" dirty="0">
                          <a:solidFill>
                            <a:schemeClr val="bg1"/>
                          </a:solidFill>
                          <a:effectLst/>
                          <a:latin typeface="Times New Roman" pitchFamily="18" charset="0"/>
                          <a:ea typeface="Times New Roman"/>
                          <a:cs typeface="Times New Roman" pitchFamily="18" charset="0"/>
                        </a:rPr>
                        <a:t> </a:t>
                      </a:r>
                      <a:r>
                        <a:rPr lang="fr-FR" sz="2800" b="1" dirty="0" err="1">
                          <a:solidFill>
                            <a:schemeClr val="bg1"/>
                          </a:solidFill>
                          <a:effectLst/>
                          <a:latin typeface="Times New Roman" pitchFamily="18" charset="0"/>
                          <a:ea typeface="Times New Roman"/>
                          <a:cs typeface="Times New Roman" pitchFamily="18" charset="0"/>
                        </a:rPr>
                        <a:t>theo</a:t>
                      </a:r>
                      <a:r>
                        <a:rPr lang="fr-FR" sz="2800" b="1" dirty="0">
                          <a:solidFill>
                            <a:schemeClr val="bg1"/>
                          </a:solidFill>
                          <a:effectLst/>
                          <a:latin typeface="Times New Roman" pitchFamily="18" charset="0"/>
                          <a:ea typeface="Times New Roman"/>
                          <a:cs typeface="Times New Roman" pitchFamily="18" charset="0"/>
                        </a:rPr>
                        <a:t> </a:t>
                      </a:r>
                      <a:r>
                        <a:rPr lang="fr-FR" sz="2800" b="1" dirty="0" err="1">
                          <a:solidFill>
                            <a:schemeClr val="bg1"/>
                          </a:solidFill>
                          <a:effectLst/>
                          <a:latin typeface="Times New Roman" pitchFamily="18" charset="0"/>
                          <a:ea typeface="Times New Roman"/>
                          <a:cs typeface="Times New Roman" pitchFamily="18" charset="0"/>
                        </a:rPr>
                        <a:t>mục</a:t>
                      </a:r>
                      <a:r>
                        <a:rPr lang="fr-FR" sz="2800" b="1" dirty="0">
                          <a:solidFill>
                            <a:schemeClr val="bg1"/>
                          </a:solidFill>
                          <a:effectLst/>
                          <a:latin typeface="Times New Roman" pitchFamily="18" charset="0"/>
                          <a:ea typeface="Times New Roman"/>
                          <a:cs typeface="Times New Roman" pitchFamily="18" charset="0"/>
                        </a:rPr>
                        <a:t> </a:t>
                      </a:r>
                      <a:r>
                        <a:rPr lang="fr-FR" sz="2800" b="1" dirty="0" err="1">
                          <a:solidFill>
                            <a:schemeClr val="bg1"/>
                          </a:solidFill>
                          <a:effectLst/>
                          <a:latin typeface="Times New Roman" pitchFamily="18" charset="0"/>
                          <a:ea typeface="Times New Roman"/>
                          <a:cs typeface="Times New Roman" pitchFamily="18" charset="0"/>
                        </a:rPr>
                        <a:t>đích</a:t>
                      </a:r>
                      <a:r>
                        <a:rPr lang="fr-FR" sz="2800" b="1" dirty="0">
                          <a:solidFill>
                            <a:schemeClr val="bg1"/>
                          </a:solidFill>
                          <a:effectLst/>
                          <a:latin typeface="Times New Roman" pitchFamily="18" charset="0"/>
                          <a:ea typeface="Times New Roman"/>
                          <a:cs typeface="Times New Roman" pitchFamily="18" charset="0"/>
                        </a:rPr>
                        <a:t> </a:t>
                      </a:r>
                      <a:r>
                        <a:rPr lang="fr-FR" sz="2800" b="1" dirty="0" err="1">
                          <a:solidFill>
                            <a:schemeClr val="bg1"/>
                          </a:solidFill>
                          <a:effectLst/>
                          <a:latin typeface="Times New Roman" pitchFamily="18" charset="0"/>
                          <a:ea typeface="Times New Roman"/>
                          <a:cs typeface="Times New Roman" pitchFamily="18" charset="0"/>
                        </a:rPr>
                        <a:t>yêu</a:t>
                      </a:r>
                      <a:r>
                        <a:rPr lang="fr-FR" sz="2800" b="1" dirty="0">
                          <a:solidFill>
                            <a:schemeClr val="bg1"/>
                          </a:solidFill>
                          <a:effectLst/>
                          <a:latin typeface="Times New Roman" pitchFamily="18" charset="0"/>
                          <a:ea typeface="Times New Roman"/>
                          <a:cs typeface="Times New Roman" pitchFamily="18" charset="0"/>
                        </a:rPr>
                        <a:t> </a:t>
                      </a:r>
                      <a:r>
                        <a:rPr lang="fr-FR" sz="2800" b="1" dirty="0" err="1">
                          <a:solidFill>
                            <a:schemeClr val="bg1"/>
                          </a:solidFill>
                          <a:effectLst/>
                          <a:latin typeface="Times New Roman" pitchFamily="18" charset="0"/>
                          <a:ea typeface="Times New Roman"/>
                          <a:cs typeface="Times New Roman" pitchFamily="18" charset="0"/>
                        </a:rPr>
                        <a:t>cầu</a:t>
                      </a:r>
                      <a:r>
                        <a:rPr lang="fr-FR" sz="2800" b="1" dirty="0">
                          <a:solidFill>
                            <a:schemeClr val="bg1"/>
                          </a:solidFill>
                          <a:effectLst/>
                          <a:latin typeface="Times New Roman" pitchFamily="18" charset="0"/>
                          <a:ea typeface="Times New Roman"/>
                          <a:cs typeface="Times New Roman" pitchFamily="18" charset="0"/>
                        </a:rPr>
                        <a:t> </a:t>
                      </a:r>
                      <a:r>
                        <a:rPr lang="fr-FR" sz="2800" b="1" dirty="0" err="1">
                          <a:solidFill>
                            <a:schemeClr val="bg1"/>
                          </a:solidFill>
                          <a:effectLst/>
                          <a:latin typeface="Times New Roman" pitchFamily="18" charset="0"/>
                          <a:ea typeface="Times New Roman"/>
                          <a:cs typeface="Times New Roman" pitchFamily="18" charset="0"/>
                        </a:rPr>
                        <a:t>của</a:t>
                      </a:r>
                      <a:r>
                        <a:rPr lang="fr-FR" sz="2800" b="1" dirty="0">
                          <a:solidFill>
                            <a:schemeClr val="bg1"/>
                          </a:solidFill>
                          <a:effectLst/>
                          <a:latin typeface="Times New Roman" pitchFamily="18" charset="0"/>
                          <a:ea typeface="Times New Roman"/>
                          <a:cs typeface="Times New Roman" pitchFamily="18" charset="0"/>
                        </a:rPr>
                        <a:t> </a:t>
                      </a:r>
                      <a:r>
                        <a:rPr lang="fr-FR" sz="2800" b="1" dirty="0" err="1">
                          <a:solidFill>
                            <a:schemeClr val="bg1"/>
                          </a:solidFill>
                          <a:effectLst/>
                          <a:latin typeface="Times New Roman" pitchFamily="18" charset="0"/>
                          <a:ea typeface="Times New Roman"/>
                          <a:cs typeface="Times New Roman" pitchFamily="18" charset="0"/>
                        </a:rPr>
                        <a:t>bài</a:t>
                      </a:r>
                      <a:r>
                        <a:rPr lang="fr-FR" sz="2800" b="1" dirty="0" smtClean="0">
                          <a:solidFill>
                            <a:schemeClr val="bg1"/>
                          </a:solidFill>
                          <a:effectLst/>
                          <a:latin typeface="Times New Roman" pitchFamily="18" charset="0"/>
                          <a:ea typeface="Times New Roman"/>
                          <a:cs typeface="Times New Roman" pitchFamily="18" charset="0"/>
                        </a:rPr>
                        <a:t>.</a:t>
                      </a:r>
                      <a:endParaRPr lang="en-US" sz="2800" b="1" dirty="0">
                        <a:solidFill>
                          <a:schemeClr val="bg1"/>
                        </a:solidFill>
                        <a:effectLst/>
                        <a:latin typeface="Times New Roman" pitchFamily="18" charset="0"/>
                        <a:ea typeface="Calibri"/>
                        <a:cs typeface="Times New Roman" pitchFamily="18" charset="0"/>
                      </a:endParaRPr>
                    </a:p>
                  </a:txBody>
                  <a:tcPr marL="68580" marR="68580" marT="0" marB="0">
                    <a:solidFill>
                      <a:srgbClr val="0099FF"/>
                    </a:solidFill>
                  </a:tcPr>
                </a:tc>
                <a:tc>
                  <a:txBody>
                    <a:bodyPr/>
                    <a:lstStyle/>
                    <a:p>
                      <a:pPr algn="just" fontAlgn="base">
                        <a:lnSpc>
                          <a:spcPct val="150000"/>
                        </a:lnSpc>
                        <a:spcAft>
                          <a:spcPts val="0"/>
                        </a:spcAft>
                      </a:pPr>
                      <a:r>
                        <a:rPr lang="fr-FR" sz="2800">
                          <a:solidFill>
                            <a:schemeClr val="bg1"/>
                          </a:solidFill>
                          <a:effectLst/>
                          <a:latin typeface="Arial" pitchFamily="34" charset="0"/>
                          <a:cs typeface="Arial" pitchFamily="34" charset="0"/>
                        </a:rPr>
                        <a:t> </a:t>
                      </a:r>
                      <a:endParaRPr lang="en-US" sz="2800">
                        <a:solidFill>
                          <a:schemeClr val="bg1"/>
                        </a:solidFill>
                        <a:effectLst/>
                        <a:latin typeface="Arial" pitchFamily="34" charset="0"/>
                        <a:ea typeface="Calibri"/>
                        <a:cs typeface="Arial" pitchFamily="34" charset="0"/>
                      </a:endParaRPr>
                    </a:p>
                  </a:txBody>
                  <a:tcPr marL="68580" marR="68580" marT="0" marB="0">
                    <a:solidFill>
                      <a:srgbClr val="0099FF"/>
                    </a:solidFill>
                  </a:tcPr>
                </a:tc>
              </a:tr>
            </a:tbl>
          </a:graphicData>
        </a:graphic>
      </p:graphicFrame>
    </p:spTree>
    <p:extLst>
      <p:ext uri="{BB962C8B-B14F-4D97-AF65-F5344CB8AC3E}">
        <p14:creationId xmlns:p14="http://schemas.microsoft.com/office/powerpoint/2010/main" val="3372741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3" y="609600"/>
            <a:ext cx="10720470" cy="1579808"/>
          </a:xfrm>
        </p:spPr>
        <p:txBody>
          <a:bodyPr>
            <a:normAutofit/>
          </a:bodyPr>
          <a:lstStyle/>
          <a:p>
            <a:r>
              <a:rPr lang="en-US" dirty="0" smtClean="0">
                <a:solidFill>
                  <a:schemeClr val="tx1"/>
                </a:solidFill>
                <a:latin typeface="Times New Roman" pitchFamily="18" charset="0"/>
                <a:cs typeface="Times New Roman" pitchFamily="18" charset="0"/>
              </a:rPr>
              <a:t>2. </a:t>
            </a:r>
            <a:r>
              <a:rPr lang="en-US" dirty="0" err="1" smtClean="0">
                <a:solidFill>
                  <a:schemeClr val="tx1"/>
                </a:solidFill>
                <a:latin typeface="Times New Roman" pitchFamily="18" charset="0"/>
                <a:cs typeface="Times New Roman" pitchFamily="18" charset="0"/>
              </a:rPr>
              <a:t>Môn</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Khoa</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học</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lớp</a:t>
            </a:r>
            <a:r>
              <a:rPr lang="en-US" dirty="0" smtClean="0">
                <a:solidFill>
                  <a:schemeClr val="tx1"/>
                </a:solidFill>
                <a:latin typeface="Times New Roman" pitchFamily="18" charset="0"/>
                <a:cs typeface="Times New Roman" pitchFamily="18" charset="0"/>
              </a:rPr>
              <a:t> 5: </a:t>
            </a:r>
            <a:r>
              <a:rPr lang="en-US" dirty="0" err="1" smtClean="0">
                <a:solidFill>
                  <a:schemeClr val="tx1"/>
                </a:solidFill>
                <a:latin typeface="Times New Roman" pitchFamily="18" charset="0"/>
                <a:cs typeface="Times New Roman" pitchFamily="18" charset="0"/>
              </a:rPr>
              <a:t>Vận</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dụng</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linh</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hoạt</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tổ</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chức</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các</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hoạt</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động</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trải</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nghiệm</a:t>
            </a:r>
            <a:r>
              <a:rPr lang="en-US" dirty="0" smtClean="0">
                <a:solidFill>
                  <a:schemeClr val="tx1"/>
                </a:solidFill>
                <a:latin typeface="Times New Roman" pitchFamily="18" charset="0"/>
                <a:cs typeface="Times New Roman" pitchFamily="18" charset="0"/>
              </a:rPr>
              <a:t> ở </a:t>
            </a:r>
            <a:r>
              <a:rPr lang="en-US" dirty="0" err="1" smtClean="0">
                <a:solidFill>
                  <a:schemeClr val="tx1"/>
                </a:solidFill>
                <a:latin typeface="Times New Roman" pitchFamily="18" charset="0"/>
                <a:cs typeface="Times New Roman" pitchFamily="18" charset="0"/>
              </a:rPr>
              <a:t>các</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bài</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như</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sau</a:t>
            </a:r>
            <a:r>
              <a:rPr lang="en-US" dirty="0" smtClean="0">
                <a:solidFill>
                  <a:schemeClr val="tx1"/>
                </a:solidFill>
              </a:rPr>
              <a:t>:</a:t>
            </a:r>
            <a:endParaRPr lang="en-US" dirty="0">
              <a:solidFill>
                <a:schemeClr val="tx1"/>
              </a:solidFill>
            </a:endParaRPr>
          </a:p>
        </p:txBody>
      </p:sp>
    </p:spTree>
    <p:extLst>
      <p:ext uri="{BB962C8B-B14F-4D97-AF65-F5344CB8AC3E}">
        <p14:creationId xmlns:p14="http://schemas.microsoft.com/office/powerpoint/2010/main" val="319648464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669790547"/>
              </p:ext>
            </p:extLst>
          </p:nvPr>
        </p:nvGraphicFramePr>
        <p:xfrm>
          <a:off x="1" y="0"/>
          <a:ext cx="12629882" cy="7247061"/>
        </p:xfrm>
        <a:graphic>
          <a:graphicData uri="http://schemas.openxmlformats.org/drawingml/2006/table">
            <a:tbl>
              <a:tblPr firstRow="1" firstCol="1" bandRow="1">
                <a:tableStyleId>{5C22544A-7EE6-4342-B048-85BDC9FD1C3A}</a:tableStyleId>
              </a:tblPr>
              <a:tblGrid>
                <a:gridCol w="772731"/>
                <a:gridCol w="4146998"/>
                <a:gridCol w="6308313"/>
                <a:gridCol w="1401840"/>
              </a:tblGrid>
              <a:tr h="846261">
                <a:tc>
                  <a:txBody>
                    <a:bodyPr/>
                    <a:lstStyle/>
                    <a:p>
                      <a:pPr algn="ctr" fontAlgn="base">
                        <a:lnSpc>
                          <a:spcPct val="150000"/>
                        </a:lnSpc>
                        <a:spcAft>
                          <a:spcPts val="0"/>
                        </a:spcAft>
                      </a:pPr>
                      <a:r>
                        <a:rPr lang="en-US" sz="2400" dirty="0" smtClean="0">
                          <a:effectLst/>
                          <a:latin typeface="Times New Roman" pitchFamily="18" charset="0"/>
                          <a:cs typeface="Times New Roman" pitchFamily="18" charset="0"/>
                        </a:rPr>
                        <a:t>STT</a:t>
                      </a:r>
                      <a:endParaRPr lang="en-US" sz="2400" dirty="0">
                        <a:effectLst/>
                        <a:latin typeface="Times New Roman" pitchFamily="18" charset="0"/>
                        <a:ea typeface="Calibri"/>
                        <a:cs typeface="Times New Roman" pitchFamily="18" charset="0"/>
                      </a:endParaRPr>
                    </a:p>
                  </a:txBody>
                  <a:tcPr marL="68580" marR="68580" marT="0" marB="0"/>
                </a:tc>
                <a:tc>
                  <a:txBody>
                    <a:bodyPr/>
                    <a:lstStyle/>
                    <a:p>
                      <a:pPr algn="ctr" fontAlgn="base">
                        <a:lnSpc>
                          <a:spcPct val="150000"/>
                        </a:lnSpc>
                        <a:spcAft>
                          <a:spcPts val="0"/>
                        </a:spcAft>
                      </a:pPr>
                      <a:r>
                        <a:rPr lang="en-US" sz="2800" dirty="0" err="1">
                          <a:effectLst/>
                          <a:latin typeface="Times New Roman" pitchFamily="18" charset="0"/>
                          <a:cs typeface="Times New Roman" pitchFamily="18" charset="0"/>
                        </a:rPr>
                        <a:t>Bài</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trang</a:t>
                      </a:r>
                      <a:r>
                        <a:rPr lang="en-US" sz="2800" dirty="0">
                          <a:effectLst/>
                          <a:latin typeface="Times New Roman" pitchFamily="18" charset="0"/>
                          <a:cs typeface="Times New Roman" pitchFamily="18" charset="0"/>
                        </a:rPr>
                        <a:t>)</a:t>
                      </a:r>
                      <a:endParaRPr lang="en-US" sz="2800" dirty="0">
                        <a:effectLst/>
                        <a:latin typeface="Times New Roman" pitchFamily="18" charset="0"/>
                        <a:ea typeface="Calibri"/>
                        <a:cs typeface="Times New Roman" pitchFamily="18" charset="0"/>
                      </a:endParaRPr>
                    </a:p>
                  </a:txBody>
                  <a:tcPr marL="68580" marR="68580" marT="0" marB="0"/>
                </a:tc>
                <a:tc>
                  <a:txBody>
                    <a:bodyPr/>
                    <a:lstStyle/>
                    <a:p>
                      <a:pPr algn="l" fontAlgn="base">
                        <a:lnSpc>
                          <a:spcPct val="150000"/>
                        </a:lnSpc>
                        <a:spcAft>
                          <a:spcPts val="0"/>
                        </a:spcAft>
                      </a:pPr>
                      <a:r>
                        <a:rPr lang="en-US" sz="2800" dirty="0" err="1">
                          <a:effectLst/>
                          <a:latin typeface="Times New Roman" pitchFamily="18" charset="0"/>
                          <a:cs typeface="Times New Roman" pitchFamily="18" charset="0"/>
                        </a:rPr>
                        <a:t>Nội</a:t>
                      </a:r>
                      <a:r>
                        <a:rPr lang="en-US" sz="2800" dirty="0">
                          <a:effectLst/>
                          <a:latin typeface="Times New Roman" pitchFamily="18" charset="0"/>
                          <a:cs typeface="Times New Roman" pitchFamily="18" charset="0"/>
                        </a:rPr>
                        <a:t> </a:t>
                      </a:r>
                      <a:r>
                        <a:rPr lang="en-US" sz="2800" dirty="0" smtClean="0">
                          <a:effectLst/>
                          <a:latin typeface="Times New Roman" pitchFamily="18" charset="0"/>
                          <a:cs typeface="Times New Roman" pitchFamily="18" charset="0"/>
                        </a:rPr>
                        <a:t>dung( HĐ) </a:t>
                      </a:r>
                      <a:r>
                        <a:rPr lang="en-US" sz="2800" dirty="0" err="1" smtClean="0">
                          <a:effectLst/>
                          <a:latin typeface="Times New Roman" pitchFamily="18" charset="0"/>
                          <a:cs typeface="Times New Roman" pitchFamily="18" charset="0"/>
                        </a:rPr>
                        <a:t>áp</a:t>
                      </a:r>
                      <a:r>
                        <a:rPr lang="en-US" sz="2800" dirty="0" smtClean="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dụng</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dạy</a:t>
                      </a:r>
                      <a:r>
                        <a:rPr lang="en-US" sz="2800" dirty="0">
                          <a:effectLst/>
                          <a:latin typeface="Times New Roman" pitchFamily="18" charset="0"/>
                          <a:cs typeface="Times New Roman" pitchFamily="18" charset="0"/>
                        </a:rPr>
                        <a:t> </a:t>
                      </a:r>
                      <a:r>
                        <a:rPr lang="en-US" sz="2800" dirty="0" err="1" smtClean="0">
                          <a:effectLst/>
                          <a:latin typeface="Times New Roman" pitchFamily="18" charset="0"/>
                          <a:cs typeface="Times New Roman" pitchFamily="18" charset="0"/>
                        </a:rPr>
                        <a:t>trải</a:t>
                      </a:r>
                      <a:r>
                        <a:rPr lang="en-US" sz="2800" dirty="0" smtClean="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nghiệm</a:t>
                      </a:r>
                      <a:endParaRPr lang="en-US" sz="2800" dirty="0">
                        <a:effectLst/>
                        <a:latin typeface="Times New Roman" pitchFamily="18" charset="0"/>
                        <a:ea typeface="Calibri"/>
                        <a:cs typeface="Times New Roman" pitchFamily="18" charset="0"/>
                      </a:endParaRPr>
                    </a:p>
                  </a:txBody>
                  <a:tcPr marL="68580" marR="68580" marT="0" marB="0"/>
                </a:tc>
                <a:tc>
                  <a:txBody>
                    <a:bodyPr/>
                    <a:lstStyle/>
                    <a:p>
                      <a:pPr algn="ctr" fontAlgn="base">
                        <a:lnSpc>
                          <a:spcPct val="150000"/>
                        </a:lnSpc>
                        <a:spcAft>
                          <a:spcPts val="0"/>
                        </a:spcAft>
                      </a:pPr>
                      <a:r>
                        <a:rPr lang="en-US" sz="2800" dirty="0" err="1">
                          <a:effectLst/>
                          <a:latin typeface="Times New Roman" pitchFamily="18" charset="0"/>
                          <a:cs typeface="Times New Roman" pitchFamily="18" charset="0"/>
                        </a:rPr>
                        <a:t>Ghi</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chú</a:t>
                      </a:r>
                      <a:endParaRPr lang="en-US" sz="2800" dirty="0">
                        <a:effectLst/>
                        <a:latin typeface="Times New Roman" pitchFamily="18" charset="0"/>
                        <a:ea typeface="Calibri"/>
                        <a:cs typeface="Times New Roman" pitchFamily="18" charset="0"/>
                      </a:endParaRPr>
                    </a:p>
                  </a:txBody>
                  <a:tcPr marL="68580" marR="68580" marT="0" marB="0"/>
                </a:tc>
              </a:tr>
              <a:tr h="2735138">
                <a:tc>
                  <a:txBody>
                    <a:bodyPr/>
                    <a:lstStyle/>
                    <a:p>
                      <a:pPr algn="just" fontAlgn="base">
                        <a:lnSpc>
                          <a:spcPct val="150000"/>
                        </a:lnSpc>
                        <a:spcAft>
                          <a:spcPts val="0"/>
                        </a:spcAft>
                      </a:pPr>
                      <a:r>
                        <a:rPr lang="fr-FR" sz="3600" b="1" smtClean="0">
                          <a:effectLst/>
                          <a:latin typeface="Arial" pitchFamily="34" charset="0"/>
                          <a:ea typeface="Calibri"/>
                          <a:cs typeface="Arial" pitchFamily="34" charset="0"/>
                        </a:rPr>
                        <a:t>1</a:t>
                      </a:r>
                      <a:endParaRPr lang="en-US" sz="3600" b="1">
                        <a:effectLst/>
                        <a:latin typeface="Arial" pitchFamily="34" charset="0"/>
                        <a:ea typeface="Calibri"/>
                        <a:cs typeface="Arial" pitchFamily="34" charset="0"/>
                      </a:endParaRPr>
                    </a:p>
                  </a:txBody>
                  <a:tcPr marL="68580" marR="68580" marT="0" marB="0">
                    <a:solidFill>
                      <a:srgbClr val="0099FF"/>
                    </a:solidFill>
                  </a:tcPr>
                </a:tc>
                <a:tc>
                  <a:txBody>
                    <a:bodyPr/>
                    <a:lstStyle/>
                    <a:p>
                      <a:pPr fontAlgn="base"/>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Bài</a:t>
                      </a:r>
                      <a:r>
                        <a:rPr lang="en-US" sz="2000" kern="1200" dirty="0" smtClean="0">
                          <a:solidFill>
                            <a:schemeClr val="dk1"/>
                          </a:solidFill>
                          <a:effectLst/>
                          <a:latin typeface="Times New Roman" pitchFamily="18" charset="0"/>
                          <a:ea typeface="+mn-ea"/>
                          <a:cs typeface="Times New Roman" pitchFamily="18" charset="0"/>
                        </a:rPr>
                        <a:t> 8: </a:t>
                      </a:r>
                      <a:r>
                        <a:rPr lang="en-US" sz="2000" kern="1200" dirty="0" err="1" smtClean="0">
                          <a:solidFill>
                            <a:schemeClr val="dk1"/>
                          </a:solidFill>
                          <a:effectLst/>
                          <a:latin typeface="Times New Roman" pitchFamily="18" charset="0"/>
                          <a:ea typeface="+mn-ea"/>
                          <a:cs typeface="Times New Roman" pitchFamily="18" charset="0"/>
                        </a:rPr>
                        <a:t>Vệ</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sinh</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tuổi</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dạy</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thì</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trang</a:t>
                      </a:r>
                      <a:r>
                        <a:rPr lang="en-US" sz="2000" kern="1200" dirty="0" smtClean="0">
                          <a:solidFill>
                            <a:schemeClr val="dk1"/>
                          </a:solidFill>
                          <a:effectLst/>
                          <a:latin typeface="Times New Roman" pitchFamily="18" charset="0"/>
                          <a:ea typeface="+mn-ea"/>
                          <a:cs typeface="Times New Roman" pitchFamily="18" charset="0"/>
                        </a:rPr>
                        <a:t> 18+19)</a:t>
                      </a:r>
                    </a:p>
                    <a:p>
                      <a:pPr fontAlgn="base"/>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Bài</a:t>
                      </a:r>
                      <a:r>
                        <a:rPr lang="en-US" sz="2000" kern="1200" dirty="0" smtClean="0">
                          <a:solidFill>
                            <a:schemeClr val="dk1"/>
                          </a:solidFill>
                          <a:effectLst/>
                          <a:latin typeface="Times New Roman" pitchFamily="18" charset="0"/>
                          <a:ea typeface="+mn-ea"/>
                          <a:cs typeface="Times New Roman" pitchFamily="18" charset="0"/>
                        </a:rPr>
                        <a:t> 9+ 10: </a:t>
                      </a:r>
                      <a:r>
                        <a:rPr lang="en-US" sz="2000" kern="1200" dirty="0" err="1" smtClean="0">
                          <a:solidFill>
                            <a:schemeClr val="dk1"/>
                          </a:solidFill>
                          <a:effectLst/>
                          <a:latin typeface="Times New Roman" pitchFamily="18" charset="0"/>
                          <a:ea typeface="+mn-ea"/>
                          <a:cs typeface="Times New Roman" pitchFamily="18" charset="0"/>
                        </a:rPr>
                        <a:t>Thực</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hành</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nói</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không</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với</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các</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chất</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gây</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nghiện</a:t>
                      </a:r>
                      <a:r>
                        <a:rPr lang="en-US" sz="2000" kern="1200" dirty="0" smtClean="0">
                          <a:solidFill>
                            <a:schemeClr val="dk1"/>
                          </a:solidFill>
                          <a:effectLst/>
                          <a:latin typeface="Times New Roman" pitchFamily="18" charset="0"/>
                          <a:ea typeface="+mn-ea"/>
                          <a:cs typeface="Times New Roman" pitchFamily="18" charset="0"/>
                        </a:rPr>
                        <a:t> (tr20-23) </a:t>
                      </a:r>
                    </a:p>
                    <a:p>
                      <a:pPr fontAlgn="base"/>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Bài</a:t>
                      </a:r>
                      <a:r>
                        <a:rPr lang="en-US" sz="2000" kern="1200" dirty="0" smtClean="0">
                          <a:solidFill>
                            <a:schemeClr val="dk1"/>
                          </a:solidFill>
                          <a:effectLst/>
                          <a:latin typeface="Times New Roman" pitchFamily="18" charset="0"/>
                          <a:ea typeface="+mn-ea"/>
                          <a:cs typeface="Times New Roman" pitchFamily="18" charset="0"/>
                        </a:rPr>
                        <a:t> 11; </a:t>
                      </a:r>
                      <a:r>
                        <a:rPr lang="en-US" sz="2000" kern="1200" dirty="0" err="1" smtClean="0">
                          <a:solidFill>
                            <a:schemeClr val="dk1"/>
                          </a:solidFill>
                          <a:effectLst/>
                          <a:latin typeface="Times New Roman" pitchFamily="18" charset="0"/>
                          <a:ea typeface="+mn-ea"/>
                          <a:cs typeface="Times New Roman" pitchFamily="18" charset="0"/>
                        </a:rPr>
                        <a:t>Dùng</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thuốc</a:t>
                      </a:r>
                      <a:r>
                        <a:rPr lang="en-US" sz="2000" kern="1200" dirty="0" smtClean="0">
                          <a:solidFill>
                            <a:schemeClr val="dk1"/>
                          </a:solidFill>
                          <a:effectLst/>
                          <a:latin typeface="Times New Roman" pitchFamily="18" charset="0"/>
                          <a:ea typeface="+mn-ea"/>
                          <a:cs typeface="Times New Roman" pitchFamily="18" charset="0"/>
                        </a:rPr>
                        <a:t> an </a:t>
                      </a:r>
                      <a:r>
                        <a:rPr lang="en-US" sz="2000" kern="1200" dirty="0" err="1" smtClean="0">
                          <a:solidFill>
                            <a:schemeClr val="dk1"/>
                          </a:solidFill>
                          <a:effectLst/>
                          <a:latin typeface="Times New Roman" pitchFamily="18" charset="0"/>
                          <a:ea typeface="+mn-ea"/>
                          <a:cs typeface="Times New Roman" pitchFamily="18" charset="0"/>
                        </a:rPr>
                        <a:t>toàn</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tr</a:t>
                      </a:r>
                      <a:r>
                        <a:rPr lang="en-US" sz="2000" kern="1200" dirty="0" smtClean="0">
                          <a:solidFill>
                            <a:schemeClr val="dk1"/>
                          </a:solidFill>
                          <a:effectLst/>
                          <a:latin typeface="Times New Roman" pitchFamily="18" charset="0"/>
                          <a:ea typeface="+mn-ea"/>
                          <a:cs typeface="Times New Roman" pitchFamily="18" charset="0"/>
                        </a:rPr>
                        <a:t> 24-25)</a:t>
                      </a:r>
                    </a:p>
                    <a:p>
                      <a:pPr algn="just" fontAlgn="base"/>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Bài</a:t>
                      </a:r>
                      <a:r>
                        <a:rPr lang="en-US" sz="2000" kern="1200" dirty="0" smtClean="0">
                          <a:solidFill>
                            <a:schemeClr val="dk1"/>
                          </a:solidFill>
                          <a:effectLst/>
                          <a:latin typeface="Times New Roman" pitchFamily="18" charset="0"/>
                          <a:ea typeface="+mn-ea"/>
                          <a:cs typeface="Times New Roman" pitchFamily="18" charset="0"/>
                        </a:rPr>
                        <a:t> 12: </a:t>
                      </a:r>
                      <a:r>
                        <a:rPr lang="en-US" sz="2000" kern="1200" dirty="0" err="1" smtClean="0">
                          <a:solidFill>
                            <a:schemeClr val="dk1"/>
                          </a:solidFill>
                          <a:effectLst/>
                          <a:latin typeface="Times New Roman" pitchFamily="18" charset="0"/>
                          <a:ea typeface="+mn-ea"/>
                          <a:cs typeface="Times New Roman" pitchFamily="18" charset="0"/>
                        </a:rPr>
                        <a:t>Phòng</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bệnh</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sốt</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rét</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tr</a:t>
                      </a:r>
                      <a:r>
                        <a:rPr lang="en-US" sz="2000" kern="1200" dirty="0" smtClean="0">
                          <a:solidFill>
                            <a:schemeClr val="dk1"/>
                          </a:solidFill>
                          <a:effectLst/>
                          <a:latin typeface="Times New Roman" pitchFamily="18" charset="0"/>
                          <a:ea typeface="+mn-ea"/>
                          <a:cs typeface="Times New Roman" pitchFamily="18" charset="0"/>
                        </a:rPr>
                        <a:t> 26-27)</a:t>
                      </a:r>
                    </a:p>
                    <a:p>
                      <a:pPr fontAlgn="base"/>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Bài</a:t>
                      </a:r>
                      <a:r>
                        <a:rPr lang="en-US" sz="2000" kern="1200" dirty="0" smtClean="0">
                          <a:solidFill>
                            <a:schemeClr val="dk1"/>
                          </a:solidFill>
                          <a:effectLst/>
                          <a:latin typeface="Times New Roman" pitchFamily="18" charset="0"/>
                          <a:ea typeface="+mn-ea"/>
                          <a:cs typeface="Times New Roman" pitchFamily="18" charset="0"/>
                        </a:rPr>
                        <a:t> 13: </a:t>
                      </a:r>
                      <a:r>
                        <a:rPr lang="en-US" sz="2000" kern="1200" dirty="0" err="1" smtClean="0">
                          <a:solidFill>
                            <a:schemeClr val="dk1"/>
                          </a:solidFill>
                          <a:effectLst/>
                          <a:latin typeface="Times New Roman" pitchFamily="18" charset="0"/>
                          <a:ea typeface="+mn-ea"/>
                          <a:cs typeface="Times New Roman" pitchFamily="18" charset="0"/>
                        </a:rPr>
                        <a:t>Phòng</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bệnh</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sốt</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xuất</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huyết</a:t>
                      </a:r>
                      <a:r>
                        <a:rPr lang="en-US" sz="2000" kern="1200" dirty="0" smtClean="0">
                          <a:solidFill>
                            <a:schemeClr val="dk1"/>
                          </a:solidFill>
                          <a:effectLst/>
                          <a:latin typeface="Times New Roman" pitchFamily="18" charset="0"/>
                          <a:ea typeface="+mn-ea"/>
                          <a:cs typeface="Times New Roman" pitchFamily="18" charset="0"/>
                        </a:rPr>
                        <a:t> (tr28-29)</a:t>
                      </a:r>
                    </a:p>
                    <a:p>
                      <a:pPr fontAlgn="base"/>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Bài</a:t>
                      </a:r>
                      <a:r>
                        <a:rPr lang="en-US" sz="2000" kern="1200" dirty="0" smtClean="0">
                          <a:solidFill>
                            <a:schemeClr val="dk1"/>
                          </a:solidFill>
                          <a:effectLst/>
                          <a:latin typeface="Times New Roman" pitchFamily="18" charset="0"/>
                          <a:ea typeface="+mn-ea"/>
                          <a:cs typeface="Times New Roman" pitchFamily="18" charset="0"/>
                        </a:rPr>
                        <a:t> 14:Phòng </a:t>
                      </a:r>
                      <a:r>
                        <a:rPr lang="en-US" sz="2000" kern="1200" dirty="0" err="1" smtClean="0">
                          <a:solidFill>
                            <a:schemeClr val="dk1"/>
                          </a:solidFill>
                          <a:effectLst/>
                          <a:latin typeface="Times New Roman" pitchFamily="18" charset="0"/>
                          <a:ea typeface="+mn-ea"/>
                          <a:cs typeface="Times New Roman" pitchFamily="18" charset="0"/>
                        </a:rPr>
                        <a:t>bệnh</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viêm</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não</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tr</a:t>
                      </a:r>
                      <a:r>
                        <a:rPr lang="en-US" sz="2000" kern="1200" dirty="0" smtClean="0">
                          <a:solidFill>
                            <a:schemeClr val="dk1"/>
                          </a:solidFill>
                          <a:effectLst/>
                          <a:latin typeface="Times New Roman" pitchFamily="18" charset="0"/>
                          <a:ea typeface="+mn-ea"/>
                          <a:cs typeface="Times New Roman" pitchFamily="18" charset="0"/>
                        </a:rPr>
                        <a:t> 30-31)</a:t>
                      </a:r>
                    </a:p>
                    <a:p>
                      <a:pPr fontAlgn="base"/>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Bài</a:t>
                      </a:r>
                      <a:r>
                        <a:rPr lang="en-US" sz="2000" kern="1200" dirty="0" smtClean="0">
                          <a:solidFill>
                            <a:schemeClr val="dk1"/>
                          </a:solidFill>
                          <a:effectLst/>
                          <a:latin typeface="Times New Roman" pitchFamily="18" charset="0"/>
                          <a:ea typeface="+mn-ea"/>
                          <a:cs typeface="Times New Roman" pitchFamily="18" charset="0"/>
                        </a:rPr>
                        <a:t> 15: </a:t>
                      </a:r>
                      <a:r>
                        <a:rPr lang="en-US" sz="2000" kern="1200" dirty="0" err="1" smtClean="0">
                          <a:solidFill>
                            <a:schemeClr val="dk1"/>
                          </a:solidFill>
                          <a:effectLst/>
                          <a:latin typeface="Times New Roman" pitchFamily="18" charset="0"/>
                          <a:ea typeface="+mn-ea"/>
                          <a:cs typeface="Times New Roman" pitchFamily="18" charset="0"/>
                        </a:rPr>
                        <a:t>Phòng</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bệnh</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viêm</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gan</a:t>
                      </a:r>
                      <a:r>
                        <a:rPr lang="en-US" sz="2000" kern="1200" dirty="0" smtClean="0">
                          <a:solidFill>
                            <a:schemeClr val="dk1"/>
                          </a:solidFill>
                          <a:effectLst/>
                          <a:latin typeface="Times New Roman" pitchFamily="18" charset="0"/>
                          <a:ea typeface="+mn-ea"/>
                          <a:cs typeface="Times New Roman" pitchFamily="18" charset="0"/>
                        </a:rPr>
                        <a:t> A (tr32-33)</a:t>
                      </a:r>
                    </a:p>
                    <a:p>
                      <a:pPr fontAlgn="base"/>
                      <a:r>
                        <a:rPr lang="en-US" sz="2000" kern="1200" dirty="0" smtClean="0">
                          <a:solidFill>
                            <a:schemeClr val="dk1"/>
                          </a:solidFill>
                          <a:effectLst/>
                          <a:latin typeface="Times New Roman" pitchFamily="18" charset="0"/>
                          <a:ea typeface="+mn-ea"/>
                          <a:cs typeface="Times New Roman" pitchFamily="18" charset="0"/>
                        </a:rPr>
                        <a:t>-</a:t>
                      </a:r>
                      <a:r>
                        <a:rPr lang="en-US" sz="2000" kern="1200" dirty="0" err="1" smtClean="0">
                          <a:solidFill>
                            <a:schemeClr val="dk1"/>
                          </a:solidFill>
                          <a:effectLst/>
                          <a:latin typeface="Times New Roman" pitchFamily="18" charset="0"/>
                          <a:ea typeface="+mn-ea"/>
                          <a:cs typeface="Times New Roman" pitchFamily="18" charset="0"/>
                        </a:rPr>
                        <a:t>Bài</a:t>
                      </a:r>
                      <a:r>
                        <a:rPr lang="en-US" sz="2000" kern="1200" dirty="0" smtClean="0">
                          <a:solidFill>
                            <a:schemeClr val="dk1"/>
                          </a:solidFill>
                          <a:effectLst/>
                          <a:latin typeface="Times New Roman" pitchFamily="18" charset="0"/>
                          <a:ea typeface="+mn-ea"/>
                          <a:cs typeface="Times New Roman" pitchFamily="18" charset="0"/>
                        </a:rPr>
                        <a:t> 16: </a:t>
                      </a:r>
                      <a:r>
                        <a:rPr lang="en-US" sz="2000" kern="1200" dirty="0" err="1" smtClean="0">
                          <a:solidFill>
                            <a:schemeClr val="dk1"/>
                          </a:solidFill>
                          <a:effectLst/>
                          <a:latin typeface="Times New Roman" pitchFamily="18" charset="0"/>
                          <a:ea typeface="+mn-ea"/>
                          <a:cs typeface="Times New Roman" pitchFamily="18" charset="0"/>
                        </a:rPr>
                        <a:t>Phòng</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tránh</a:t>
                      </a:r>
                      <a:r>
                        <a:rPr lang="en-US" sz="2000" kern="1200" dirty="0" smtClean="0">
                          <a:solidFill>
                            <a:schemeClr val="dk1"/>
                          </a:solidFill>
                          <a:effectLst/>
                          <a:latin typeface="Times New Roman" pitchFamily="18" charset="0"/>
                          <a:ea typeface="+mn-ea"/>
                          <a:cs typeface="Times New Roman" pitchFamily="18" charset="0"/>
                        </a:rPr>
                        <a:t> HIV/AIDS (tr34-35)</a:t>
                      </a:r>
                    </a:p>
                    <a:p>
                      <a:pPr fontAlgn="base"/>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Bài</a:t>
                      </a:r>
                      <a:r>
                        <a:rPr lang="en-US" sz="2000" kern="1200" dirty="0" smtClean="0">
                          <a:solidFill>
                            <a:schemeClr val="dk1"/>
                          </a:solidFill>
                          <a:effectLst/>
                          <a:latin typeface="Times New Roman" pitchFamily="18" charset="0"/>
                          <a:ea typeface="+mn-ea"/>
                          <a:cs typeface="Times New Roman" pitchFamily="18" charset="0"/>
                        </a:rPr>
                        <a:t> 17: </a:t>
                      </a:r>
                      <a:r>
                        <a:rPr lang="en-US" sz="2000" kern="1200" dirty="0" err="1" smtClean="0">
                          <a:solidFill>
                            <a:schemeClr val="dk1"/>
                          </a:solidFill>
                          <a:effectLst/>
                          <a:latin typeface="Times New Roman" pitchFamily="18" charset="0"/>
                          <a:ea typeface="+mn-ea"/>
                          <a:cs typeface="Times New Roman" pitchFamily="18" charset="0"/>
                        </a:rPr>
                        <a:t>Thái</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độ</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đối</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với</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người</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nhiễm</a:t>
                      </a:r>
                      <a:r>
                        <a:rPr lang="en-US" sz="2000" kern="1200" dirty="0" smtClean="0">
                          <a:solidFill>
                            <a:schemeClr val="dk1"/>
                          </a:solidFill>
                          <a:effectLst/>
                          <a:latin typeface="Times New Roman" pitchFamily="18" charset="0"/>
                          <a:ea typeface="+mn-ea"/>
                          <a:cs typeface="Times New Roman" pitchFamily="18" charset="0"/>
                        </a:rPr>
                        <a:t> HIV/AIDS (tr36-37)</a:t>
                      </a:r>
                    </a:p>
                    <a:p>
                      <a:pPr marL="0" marR="0" indent="0" algn="l" defTabSz="457200" rtl="0" eaLnBrk="1" fontAlgn="base" latinLnBrk="0" hangingPunct="1">
                        <a:lnSpc>
                          <a:spcPct val="100000"/>
                        </a:lnSpc>
                        <a:spcBef>
                          <a:spcPts val="0"/>
                        </a:spcBef>
                        <a:spcAft>
                          <a:spcPts val="0"/>
                        </a:spcAft>
                        <a:buClrTx/>
                        <a:buSzTx/>
                        <a:buFontTx/>
                        <a:buNone/>
                        <a:tabLst/>
                        <a:defRPr/>
                      </a:pP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Bài</a:t>
                      </a:r>
                      <a:r>
                        <a:rPr lang="en-US" sz="2000" kern="1200" dirty="0" smtClean="0">
                          <a:solidFill>
                            <a:schemeClr val="dk1"/>
                          </a:solidFill>
                          <a:effectLst/>
                          <a:latin typeface="Times New Roman" pitchFamily="18" charset="0"/>
                          <a:ea typeface="+mn-ea"/>
                          <a:cs typeface="Times New Roman" pitchFamily="18" charset="0"/>
                        </a:rPr>
                        <a:t> 18: </a:t>
                      </a:r>
                      <a:r>
                        <a:rPr lang="en-US" sz="2000" kern="1200" dirty="0" err="1" smtClean="0">
                          <a:solidFill>
                            <a:schemeClr val="dk1"/>
                          </a:solidFill>
                          <a:effectLst/>
                          <a:latin typeface="Times New Roman" pitchFamily="18" charset="0"/>
                          <a:ea typeface="+mn-ea"/>
                          <a:cs typeface="Times New Roman" pitchFamily="18" charset="0"/>
                        </a:rPr>
                        <a:t>Phòng</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chống</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bị</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xâm</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hại</a:t>
                      </a:r>
                      <a:r>
                        <a:rPr lang="en-US" sz="2000" kern="1200" dirty="0" smtClean="0">
                          <a:solidFill>
                            <a:schemeClr val="dk1"/>
                          </a:solidFill>
                          <a:effectLst/>
                          <a:latin typeface="Times New Roman" pitchFamily="18" charset="0"/>
                          <a:ea typeface="+mn-ea"/>
                          <a:cs typeface="Times New Roman" pitchFamily="18" charset="0"/>
                        </a:rPr>
                        <a:t> (tr38-39) </a:t>
                      </a:r>
                    </a:p>
                    <a:p>
                      <a:pPr marL="0" marR="0" indent="0" algn="l" defTabSz="457200" rtl="0" eaLnBrk="1" fontAlgn="base" latinLnBrk="0" hangingPunct="1">
                        <a:lnSpc>
                          <a:spcPct val="100000"/>
                        </a:lnSpc>
                        <a:spcBef>
                          <a:spcPts val="0"/>
                        </a:spcBef>
                        <a:spcAft>
                          <a:spcPts val="0"/>
                        </a:spcAft>
                        <a:buClrTx/>
                        <a:buSzTx/>
                        <a:buFontTx/>
                        <a:buNone/>
                        <a:tabLst/>
                        <a:defRPr/>
                      </a:pP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Bài</a:t>
                      </a:r>
                      <a:r>
                        <a:rPr lang="en-US" sz="2000" kern="1200" dirty="0" smtClean="0">
                          <a:solidFill>
                            <a:schemeClr val="dk1"/>
                          </a:solidFill>
                          <a:effectLst/>
                          <a:latin typeface="Times New Roman" pitchFamily="18" charset="0"/>
                          <a:ea typeface="+mn-ea"/>
                          <a:cs typeface="Times New Roman" pitchFamily="18" charset="0"/>
                        </a:rPr>
                        <a:t> 19: </a:t>
                      </a:r>
                      <a:r>
                        <a:rPr lang="en-US" sz="2000" kern="1200" dirty="0" err="1" smtClean="0">
                          <a:solidFill>
                            <a:schemeClr val="dk1"/>
                          </a:solidFill>
                          <a:effectLst/>
                          <a:latin typeface="Times New Roman" pitchFamily="18" charset="0"/>
                          <a:ea typeface="+mn-ea"/>
                          <a:cs typeface="Times New Roman" pitchFamily="18" charset="0"/>
                        </a:rPr>
                        <a:t>Phòng</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tránh</a:t>
                      </a:r>
                      <a:r>
                        <a:rPr lang="en-US" sz="2000" kern="1200" dirty="0" smtClean="0">
                          <a:solidFill>
                            <a:schemeClr val="dk1"/>
                          </a:solidFill>
                          <a:effectLst/>
                          <a:latin typeface="Times New Roman" pitchFamily="18" charset="0"/>
                          <a:ea typeface="+mn-ea"/>
                          <a:cs typeface="Times New Roman" pitchFamily="18" charset="0"/>
                        </a:rPr>
                        <a:t> tai </a:t>
                      </a:r>
                      <a:r>
                        <a:rPr lang="en-US" sz="2000" kern="1200" dirty="0" err="1" smtClean="0">
                          <a:solidFill>
                            <a:schemeClr val="dk1"/>
                          </a:solidFill>
                          <a:effectLst/>
                          <a:latin typeface="Times New Roman" pitchFamily="18" charset="0"/>
                          <a:ea typeface="+mn-ea"/>
                          <a:cs typeface="Times New Roman" pitchFamily="18" charset="0"/>
                        </a:rPr>
                        <a:t>nạn</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giao</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thông</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đường</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bộ</a:t>
                      </a:r>
                      <a:r>
                        <a:rPr lang="en-US" sz="2000" kern="1200" dirty="0" smtClean="0">
                          <a:solidFill>
                            <a:schemeClr val="dk1"/>
                          </a:solidFill>
                          <a:effectLst/>
                          <a:latin typeface="Times New Roman" pitchFamily="18" charset="0"/>
                          <a:ea typeface="+mn-ea"/>
                          <a:cs typeface="Times New Roman" pitchFamily="18" charset="0"/>
                        </a:rPr>
                        <a:t> (tr40-41)</a:t>
                      </a:r>
                    </a:p>
                    <a:p>
                      <a:pPr fontAlgn="base"/>
                      <a:endParaRPr lang="en-US" sz="2000" kern="1200" dirty="0">
                        <a:solidFill>
                          <a:schemeClr val="dk1"/>
                        </a:solidFill>
                        <a:effectLst/>
                        <a:latin typeface="Times New Roman" pitchFamily="18" charset="0"/>
                        <a:ea typeface="+mn-ea"/>
                        <a:cs typeface="Times New Roman" pitchFamily="18" charset="0"/>
                      </a:endParaRPr>
                    </a:p>
                  </a:txBody>
                  <a:tcPr marL="68580" marR="68580" marT="0" marB="0">
                    <a:solidFill>
                      <a:srgbClr val="0099FF"/>
                    </a:solidFill>
                  </a:tcPr>
                </a:tc>
                <a:tc>
                  <a:txBody>
                    <a:bodyPr/>
                    <a:lstStyle/>
                    <a:p>
                      <a:pPr algn="just" fontAlgn="base"/>
                      <a:r>
                        <a:rPr lang="fr-FR" sz="3200" b="1" dirty="0" smtClean="0">
                          <a:solidFill>
                            <a:schemeClr val="bg1"/>
                          </a:solidFill>
                          <a:effectLst/>
                          <a:latin typeface="Arial" pitchFamily="34" charset="0"/>
                          <a:ea typeface="Times New Roman"/>
                          <a:cs typeface="Arial" pitchFamily="34" charset="0"/>
                        </a:rPr>
                        <a:t> </a:t>
                      </a:r>
                      <a:r>
                        <a:rPr lang="fr-FR" sz="2000" b="1" dirty="0" smtClean="0">
                          <a:solidFill>
                            <a:schemeClr val="tx1"/>
                          </a:solidFill>
                          <a:effectLst/>
                          <a:latin typeface="Arial" pitchFamily="34" charset="0"/>
                          <a:ea typeface="Times New Roman"/>
                          <a:cs typeface="Arial" pitchFamily="34" charset="0"/>
                        </a:rPr>
                        <a:t>- </a:t>
                      </a:r>
                      <a:r>
                        <a:rPr lang="en-US" sz="2000" kern="1200" dirty="0" err="1" smtClean="0">
                          <a:solidFill>
                            <a:schemeClr val="dk1"/>
                          </a:solidFill>
                          <a:effectLst/>
                          <a:latin typeface="Times New Roman" pitchFamily="18" charset="0"/>
                          <a:ea typeface="+mn-ea"/>
                          <a:cs typeface="Times New Roman" pitchFamily="18" charset="0"/>
                        </a:rPr>
                        <a:t>Các</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bài</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trong</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chủ</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đề</a:t>
                      </a:r>
                      <a:r>
                        <a:rPr lang="en-US" sz="2000" kern="1200" dirty="0" smtClean="0">
                          <a:solidFill>
                            <a:schemeClr val="dk1"/>
                          </a:solidFill>
                          <a:effectLst/>
                          <a:latin typeface="Times New Roman" pitchFamily="18" charset="0"/>
                          <a:ea typeface="+mn-ea"/>
                          <a:cs typeface="Times New Roman" pitchFamily="18" charset="0"/>
                        </a:rPr>
                        <a:t>: Con </a:t>
                      </a:r>
                      <a:r>
                        <a:rPr lang="en-US" sz="2000" kern="1200" dirty="0" err="1" smtClean="0">
                          <a:solidFill>
                            <a:schemeClr val="dk1"/>
                          </a:solidFill>
                          <a:effectLst/>
                          <a:latin typeface="Times New Roman" pitchFamily="18" charset="0"/>
                          <a:ea typeface="+mn-ea"/>
                          <a:cs typeface="Times New Roman" pitchFamily="18" charset="0"/>
                        </a:rPr>
                        <a:t>người</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và</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sức</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khỏe</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đề</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cập</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đến</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những</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vấn</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đề</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về</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sức</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khỏe</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bản</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thân</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cộng</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đồng</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Khi</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tổ</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chức</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hoạt</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dộng</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diễn</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đàn</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các</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em</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có</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cơ</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hội</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bày</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tỏ</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quan</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điểm</a:t>
                      </a:r>
                      <a:r>
                        <a:rPr lang="en-US" sz="2000" kern="1200" dirty="0" smtClean="0">
                          <a:solidFill>
                            <a:schemeClr val="dk1"/>
                          </a:solidFill>
                          <a:effectLst/>
                          <a:latin typeface="Times New Roman" pitchFamily="18" charset="0"/>
                          <a:ea typeface="+mn-ea"/>
                          <a:cs typeface="Times New Roman" pitchFamily="18" charset="0"/>
                        </a:rPr>
                        <a:t>, ý </a:t>
                      </a:r>
                      <a:r>
                        <a:rPr lang="en-US" sz="2000" kern="1200" dirty="0" err="1" smtClean="0">
                          <a:solidFill>
                            <a:schemeClr val="dk1"/>
                          </a:solidFill>
                          <a:effectLst/>
                          <a:latin typeface="Times New Roman" pitchFamily="18" charset="0"/>
                          <a:ea typeface="+mn-ea"/>
                          <a:cs typeface="Times New Roman" pitchFamily="18" charset="0"/>
                        </a:rPr>
                        <a:t>kiến</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cá</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nhân</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về</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những</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vấn</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đề</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các</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em</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quan</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tâm</a:t>
                      </a:r>
                      <a:r>
                        <a:rPr lang="en-US" sz="2000" kern="1200" dirty="0" smtClean="0">
                          <a:solidFill>
                            <a:schemeClr val="dk1"/>
                          </a:solidFill>
                          <a:effectLst/>
                          <a:latin typeface="Times New Roman" pitchFamily="18" charset="0"/>
                          <a:ea typeface="+mn-ea"/>
                          <a:cs typeface="Times New Roman" pitchFamily="18" charset="0"/>
                        </a:rPr>
                        <a:t>. Qua </a:t>
                      </a:r>
                      <a:r>
                        <a:rPr lang="en-US" sz="2000" kern="1200" dirty="0" err="1" smtClean="0">
                          <a:solidFill>
                            <a:schemeClr val="dk1"/>
                          </a:solidFill>
                          <a:effectLst/>
                          <a:latin typeface="Times New Roman" pitchFamily="18" charset="0"/>
                          <a:ea typeface="+mn-ea"/>
                          <a:cs typeface="Times New Roman" pitchFamily="18" charset="0"/>
                        </a:rPr>
                        <a:t>đó</a:t>
                      </a:r>
                      <a:r>
                        <a:rPr lang="en-US" sz="2000" kern="1200" dirty="0" smtClean="0">
                          <a:solidFill>
                            <a:schemeClr val="dk1"/>
                          </a:solidFill>
                          <a:effectLst/>
                          <a:latin typeface="Times New Roman" pitchFamily="18" charset="0"/>
                          <a:ea typeface="+mn-ea"/>
                          <a:cs typeface="Times New Roman" pitchFamily="18" charset="0"/>
                        </a:rPr>
                        <a:t> GV </a:t>
                      </a:r>
                      <a:r>
                        <a:rPr lang="en-US" sz="2000" kern="1200" dirty="0" err="1" smtClean="0">
                          <a:solidFill>
                            <a:schemeClr val="dk1"/>
                          </a:solidFill>
                          <a:effectLst/>
                          <a:latin typeface="Times New Roman" pitchFamily="18" charset="0"/>
                          <a:ea typeface="+mn-ea"/>
                          <a:cs typeface="Times New Roman" pitchFamily="18" charset="0"/>
                        </a:rPr>
                        <a:t>cũng</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biết</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được</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những</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băn</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khoăn</a:t>
                      </a:r>
                      <a:r>
                        <a:rPr lang="en-US" sz="2000" kern="1200" dirty="0" smtClean="0">
                          <a:solidFill>
                            <a:schemeClr val="dk1"/>
                          </a:solidFill>
                          <a:effectLst/>
                          <a:latin typeface="Times New Roman" pitchFamily="18" charset="0"/>
                          <a:ea typeface="+mn-ea"/>
                          <a:cs typeface="Times New Roman" pitchFamily="18" charset="0"/>
                        </a:rPr>
                        <a:t> lo </a:t>
                      </a:r>
                      <a:r>
                        <a:rPr lang="en-US" sz="2000" kern="1200" dirty="0" err="1" smtClean="0">
                          <a:solidFill>
                            <a:schemeClr val="dk1"/>
                          </a:solidFill>
                          <a:effectLst/>
                          <a:latin typeface="Times New Roman" pitchFamily="18" charset="0"/>
                          <a:ea typeface="+mn-ea"/>
                          <a:cs typeface="Times New Roman" pitchFamily="18" charset="0"/>
                        </a:rPr>
                        <a:t>lắng</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của</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các</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em</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từ</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đó</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Gv</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phối</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hợp</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với</a:t>
                      </a:r>
                      <a:r>
                        <a:rPr lang="en-US" sz="2000" kern="1200" dirty="0" smtClean="0">
                          <a:solidFill>
                            <a:schemeClr val="dk1"/>
                          </a:solidFill>
                          <a:effectLst/>
                          <a:latin typeface="Times New Roman" pitchFamily="18" charset="0"/>
                          <a:ea typeface="+mn-ea"/>
                          <a:cs typeface="Times New Roman" pitchFamily="18" charset="0"/>
                        </a:rPr>
                        <a:t> PHHS </a:t>
                      </a:r>
                      <a:r>
                        <a:rPr lang="en-US" sz="2000" kern="1200" dirty="0" err="1" smtClean="0">
                          <a:solidFill>
                            <a:schemeClr val="dk1"/>
                          </a:solidFill>
                          <a:effectLst/>
                          <a:latin typeface="Times New Roman" pitchFamily="18" charset="0"/>
                          <a:ea typeface="+mn-ea"/>
                          <a:cs typeface="Times New Roman" pitchFamily="18" charset="0"/>
                        </a:rPr>
                        <a:t>để</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có</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biện</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pháp</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giáo</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dục</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phù</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hợp</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với</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các</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em</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ví</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dụ</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diễn</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đàn</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Chúng</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em</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nói</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về</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bản</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thân</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Chúng</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em</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nói</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về</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chất</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gây</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nghiện</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Chúng</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em</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vớí</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việc</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phòng</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chống</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xâm</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hại</a:t>
                      </a:r>
                      <a:r>
                        <a:rPr lang="en-US" sz="2000" kern="1200" dirty="0" smtClean="0">
                          <a:solidFill>
                            <a:schemeClr val="dk1"/>
                          </a:solidFill>
                          <a:effectLst/>
                          <a:latin typeface="Times New Roman" pitchFamily="18" charset="0"/>
                          <a:ea typeface="+mn-ea"/>
                          <a:cs typeface="Times New Roman" pitchFamily="18" charset="0"/>
                        </a:rPr>
                        <a:t>..)</a:t>
                      </a:r>
                    </a:p>
                    <a:p>
                      <a:pPr algn="just"/>
                      <a:r>
                        <a:rPr lang="en-US" sz="2000" kern="1200" dirty="0" smtClean="0">
                          <a:solidFill>
                            <a:schemeClr val="dk1"/>
                          </a:solidFill>
                          <a:effectLst/>
                          <a:latin typeface="Times New Roman" pitchFamily="18" charset="0"/>
                          <a:ea typeface="+mn-ea"/>
                          <a:cs typeface="Times New Roman" pitchFamily="18" charset="0"/>
                        </a:rPr>
                        <a:t>- Ở </a:t>
                      </a:r>
                      <a:r>
                        <a:rPr lang="en-US" sz="2000" kern="1200" dirty="0" err="1" smtClean="0">
                          <a:solidFill>
                            <a:schemeClr val="dk1"/>
                          </a:solidFill>
                          <a:effectLst/>
                          <a:latin typeface="Times New Roman" pitchFamily="18" charset="0"/>
                          <a:ea typeface="+mn-ea"/>
                          <a:cs typeface="Times New Roman" pitchFamily="18" charset="0"/>
                        </a:rPr>
                        <a:t>Hoạt</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động</a:t>
                      </a:r>
                      <a:r>
                        <a:rPr lang="en-US" sz="2000" kern="1200" dirty="0" smtClean="0">
                          <a:solidFill>
                            <a:schemeClr val="dk1"/>
                          </a:solidFill>
                          <a:effectLst/>
                          <a:latin typeface="Times New Roman" pitchFamily="18" charset="0"/>
                          <a:ea typeface="+mn-ea"/>
                          <a:cs typeface="Times New Roman" pitchFamily="18" charset="0"/>
                        </a:rPr>
                        <a:t> 2 </a:t>
                      </a:r>
                      <a:r>
                        <a:rPr lang="en-US" sz="2000" kern="1200" dirty="0" err="1" smtClean="0">
                          <a:solidFill>
                            <a:schemeClr val="dk1"/>
                          </a:solidFill>
                          <a:effectLst/>
                          <a:latin typeface="Times New Roman" pitchFamily="18" charset="0"/>
                          <a:ea typeface="+mn-ea"/>
                          <a:cs typeface="Times New Roman" pitchFamily="18" charset="0"/>
                        </a:rPr>
                        <a:t>các</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bài</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Cách</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phòng</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bệnh</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của</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các</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bài</a:t>
                      </a:r>
                      <a:r>
                        <a:rPr lang="en-US" sz="2000" kern="1200" dirty="0" smtClean="0">
                          <a:solidFill>
                            <a:schemeClr val="dk1"/>
                          </a:solidFill>
                          <a:effectLst/>
                          <a:latin typeface="Times New Roman" pitchFamily="18" charset="0"/>
                          <a:ea typeface="+mn-ea"/>
                          <a:cs typeface="Times New Roman" pitchFamily="18" charset="0"/>
                        </a:rPr>
                        <a:t>: </a:t>
                      </a:r>
                      <a:r>
                        <a:rPr lang="en-US" sz="2000" i="1" kern="1200" dirty="0" err="1" smtClean="0">
                          <a:solidFill>
                            <a:schemeClr val="dk1"/>
                          </a:solidFill>
                          <a:effectLst/>
                          <a:latin typeface="Times New Roman" pitchFamily="18" charset="0"/>
                          <a:ea typeface="+mn-ea"/>
                          <a:cs typeface="Times New Roman" pitchFamily="18" charset="0"/>
                        </a:rPr>
                        <a:t>Phòng</a:t>
                      </a:r>
                      <a:r>
                        <a:rPr lang="en-US" sz="2000" i="1" kern="1200" dirty="0" smtClean="0">
                          <a:solidFill>
                            <a:schemeClr val="dk1"/>
                          </a:solidFill>
                          <a:effectLst/>
                          <a:latin typeface="Times New Roman" pitchFamily="18" charset="0"/>
                          <a:ea typeface="+mn-ea"/>
                          <a:cs typeface="Times New Roman" pitchFamily="18" charset="0"/>
                        </a:rPr>
                        <a:t> </a:t>
                      </a:r>
                      <a:r>
                        <a:rPr lang="en-US" sz="2000" i="1" kern="1200" dirty="0" err="1" smtClean="0">
                          <a:solidFill>
                            <a:schemeClr val="dk1"/>
                          </a:solidFill>
                          <a:effectLst/>
                          <a:latin typeface="Times New Roman" pitchFamily="18" charset="0"/>
                          <a:ea typeface="+mn-ea"/>
                          <a:cs typeface="Times New Roman" pitchFamily="18" charset="0"/>
                        </a:rPr>
                        <a:t>bệnh</a:t>
                      </a:r>
                      <a:r>
                        <a:rPr lang="en-US" sz="2000" i="1" kern="1200" dirty="0" smtClean="0">
                          <a:solidFill>
                            <a:schemeClr val="dk1"/>
                          </a:solidFill>
                          <a:effectLst/>
                          <a:latin typeface="Times New Roman" pitchFamily="18" charset="0"/>
                          <a:ea typeface="+mn-ea"/>
                          <a:cs typeface="Times New Roman" pitchFamily="18" charset="0"/>
                        </a:rPr>
                        <a:t> </a:t>
                      </a:r>
                      <a:r>
                        <a:rPr lang="en-US" sz="2000" i="1" kern="1200" dirty="0" err="1" smtClean="0">
                          <a:solidFill>
                            <a:schemeClr val="dk1"/>
                          </a:solidFill>
                          <a:effectLst/>
                          <a:latin typeface="Times New Roman" pitchFamily="18" charset="0"/>
                          <a:ea typeface="+mn-ea"/>
                          <a:cs typeface="Times New Roman" pitchFamily="18" charset="0"/>
                        </a:rPr>
                        <a:t>sốt</a:t>
                      </a:r>
                      <a:r>
                        <a:rPr lang="en-US" sz="2000" i="1" kern="1200" dirty="0" smtClean="0">
                          <a:solidFill>
                            <a:schemeClr val="dk1"/>
                          </a:solidFill>
                          <a:effectLst/>
                          <a:latin typeface="Times New Roman" pitchFamily="18" charset="0"/>
                          <a:ea typeface="+mn-ea"/>
                          <a:cs typeface="Times New Roman" pitchFamily="18" charset="0"/>
                        </a:rPr>
                        <a:t> </a:t>
                      </a:r>
                      <a:r>
                        <a:rPr lang="en-US" sz="2000" i="1" kern="1200" dirty="0" err="1" smtClean="0">
                          <a:solidFill>
                            <a:schemeClr val="dk1"/>
                          </a:solidFill>
                          <a:effectLst/>
                          <a:latin typeface="Times New Roman" pitchFamily="18" charset="0"/>
                          <a:ea typeface="+mn-ea"/>
                          <a:cs typeface="Times New Roman" pitchFamily="18" charset="0"/>
                        </a:rPr>
                        <a:t>rét</a:t>
                      </a:r>
                      <a:r>
                        <a:rPr lang="en-US" sz="2000" i="1" kern="1200" dirty="0" smtClean="0">
                          <a:solidFill>
                            <a:schemeClr val="dk1"/>
                          </a:solidFill>
                          <a:effectLst/>
                          <a:latin typeface="Times New Roman" pitchFamily="18" charset="0"/>
                          <a:ea typeface="+mn-ea"/>
                          <a:cs typeface="Times New Roman" pitchFamily="18" charset="0"/>
                        </a:rPr>
                        <a:t>, </a:t>
                      </a:r>
                      <a:r>
                        <a:rPr lang="en-US" sz="2000" i="1" kern="1200" dirty="0" err="1" smtClean="0">
                          <a:solidFill>
                            <a:schemeClr val="dk1"/>
                          </a:solidFill>
                          <a:effectLst/>
                          <a:latin typeface="Times New Roman" pitchFamily="18" charset="0"/>
                          <a:ea typeface="+mn-ea"/>
                          <a:cs typeface="Times New Roman" pitchFamily="18" charset="0"/>
                        </a:rPr>
                        <a:t>Phòng</a:t>
                      </a:r>
                      <a:r>
                        <a:rPr lang="en-US" sz="2000" i="1" kern="1200" dirty="0" smtClean="0">
                          <a:solidFill>
                            <a:schemeClr val="dk1"/>
                          </a:solidFill>
                          <a:effectLst/>
                          <a:latin typeface="Times New Roman" pitchFamily="18" charset="0"/>
                          <a:ea typeface="+mn-ea"/>
                          <a:cs typeface="Times New Roman" pitchFamily="18" charset="0"/>
                        </a:rPr>
                        <a:t> </a:t>
                      </a:r>
                      <a:r>
                        <a:rPr lang="en-US" sz="2000" i="1" kern="1200" dirty="0" err="1" smtClean="0">
                          <a:solidFill>
                            <a:schemeClr val="dk1"/>
                          </a:solidFill>
                          <a:effectLst/>
                          <a:latin typeface="Times New Roman" pitchFamily="18" charset="0"/>
                          <a:ea typeface="+mn-ea"/>
                          <a:cs typeface="Times New Roman" pitchFamily="18" charset="0"/>
                        </a:rPr>
                        <a:t>bệnh</a:t>
                      </a:r>
                      <a:r>
                        <a:rPr lang="en-US" sz="2000" i="1" kern="1200" dirty="0" smtClean="0">
                          <a:solidFill>
                            <a:schemeClr val="dk1"/>
                          </a:solidFill>
                          <a:effectLst/>
                          <a:latin typeface="Times New Roman" pitchFamily="18" charset="0"/>
                          <a:ea typeface="+mn-ea"/>
                          <a:cs typeface="Times New Roman" pitchFamily="18" charset="0"/>
                        </a:rPr>
                        <a:t> </a:t>
                      </a:r>
                      <a:r>
                        <a:rPr lang="en-US" sz="2000" i="1" kern="1200" dirty="0" err="1" smtClean="0">
                          <a:solidFill>
                            <a:schemeClr val="dk1"/>
                          </a:solidFill>
                          <a:effectLst/>
                          <a:latin typeface="Times New Roman" pitchFamily="18" charset="0"/>
                          <a:ea typeface="+mn-ea"/>
                          <a:cs typeface="Times New Roman" pitchFamily="18" charset="0"/>
                        </a:rPr>
                        <a:t>sốt</a:t>
                      </a:r>
                      <a:r>
                        <a:rPr lang="en-US" sz="2000" i="1" kern="1200" dirty="0" smtClean="0">
                          <a:solidFill>
                            <a:schemeClr val="dk1"/>
                          </a:solidFill>
                          <a:effectLst/>
                          <a:latin typeface="Times New Roman" pitchFamily="18" charset="0"/>
                          <a:ea typeface="+mn-ea"/>
                          <a:cs typeface="Times New Roman" pitchFamily="18" charset="0"/>
                        </a:rPr>
                        <a:t> </a:t>
                      </a:r>
                      <a:r>
                        <a:rPr lang="en-US" sz="2000" i="1" kern="1200" dirty="0" err="1" smtClean="0">
                          <a:solidFill>
                            <a:schemeClr val="dk1"/>
                          </a:solidFill>
                          <a:effectLst/>
                          <a:latin typeface="Times New Roman" pitchFamily="18" charset="0"/>
                          <a:ea typeface="+mn-ea"/>
                          <a:cs typeface="Times New Roman" pitchFamily="18" charset="0"/>
                        </a:rPr>
                        <a:t>xuất</a:t>
                      </a:r>
                      <a:r>
                        <a:rPr lang="en-US" sz="2000" i="1" kern="1200" dirty="0" smtClean="0">
                          <a:solidFill>
                            <a:schemeClr val="dk1"/>
                          </a:solidFill>
                          <a:effectLst/>
                          <a:latin typeface="Times New Roman" pitchFamily="18" charset="0"/>
                          <a:ea typeface="+mn-ea"/>
                          <a:cs typeface="Times New Roman" pitchFamily="18" charset="0"/>
                        </a:rPr>
                        <a:t> </a:t>
                      </a:r>
                      <a:r>
                        <a:rPr lang="en-US" sz="2000" i="1" kern="1200" dirty="0" err="1" smtClean="0">
                          <a:solidFill>
                            <a:schemeClr val="dk1"/>
                          </a:solidFill>
                          <a:effectLst/>
                          <a:latin typeface="Times New Roman" pitchFamily="18" charset="0"/>
                          <a:ea typeface="+mn-ea"/>
                          <a:cs typeface="Times New Roman" pitchFamily="18" charset="0"/>
                        </a:rPr>
                        <a:t>huyết</a:t>
                      </a:r>
                      <a:r>
                        <a:rPr lang="en-US" sz="2000" i="1" kern="1200" dirty="0" smtClean="0">
                          <a:solidFill>
                            <a:schemeClr val="dk1"/>
                          </a:solidFill>
                          <a:effectLst/>
                          <a:latin typeface="Times New Roman" pitchFamily="18" charset="0"/>
                          <a:ea typeface="+mn-ea"/>
                          <a:cs typeface="Times New Roman" pitchFamily="18" charset="0"/>
                        </a:rPr>
                        <a:t>, </a:t>
                      </a:r>
                      <a:r>
                        <a:rPr lang="en-US" sz="2000" i="1" kern="1200" dirty="0" err="1" smtClean="0">
                          <a:solidFill>
                            <a:schemeClr val="dk1"/>
                          </a:solidFill>
                          <a:effectLst/>
                          <a:latin typeface="Times New Roman" pitchFamily="18" charset="0"/>
                          <a:ea typeface="+mn-ea"/>
                          <a:cs typeface="Times New Roman" pitchFamily="18" charset="0"/>
                        </a:rPr>
                        <a:t>Phòng</a:t>
                      </a:r>
                      <a:r>
                        <a:rPr lang="en-US" sz="2000" i="1" kern="1200" dirty="0" smtClean="0">
                          <a:solidFill>
                            <a:schemeClr val="dk1"/>
                          </a:solidFill>
                          <a:effectLst/>
                          <a:latin typeface="Times New Roman" pitchFamily="18" charset="0"/>
                          <a:ea typeface="+mn-ea"/>
                          <a:cs typeface="Times New Roman" pitchFamily="18" charset="0"/>
                        </a:rPr>
                        <a:t> </a:t>
                      </a:r>
                      <a:r>
                        <a:rPr lang="en-US" sz="2000" i="1" kern="1200" dirty="0" err="1" smtClean="0">
                          <a:solidFill>
                            <a:schemeClr val="dk1"/>
                          </a:solidFill>
                          <a:effectLst/>
                          <a:latin typeface="Times New Roman" pitchFamily="18" charset="0"/>
                          <a:ea typeface="+mn-ea"/>
                          <a:cs typeface="Times New Roman" pitchFamily="18" charset="0"/>
                        </a:rPr>
                        <a:t>bệnh</a:t>
                      </a:r>
                      <a:r>
                        <a:rPr lang="en-US" sz="2000" i="1" kern="1200" dirty="0" smtClean="0">
                          <a:solidFill>
                            <a:schemeClr val="dk1"/>
                          </a:solidFill>
                          <a:effectLst/>
                          <a:latin typeface="Times New Roman" pitchFamily="18" charset="0"/>
                          <a:ea typeface="+mn-ea"/>
                          <a:cs typeface="Times New Roman" pitchFamily="18" charset="0"/>
                        </a:rPr>
                        <a:t> </a:t>
                      </a:r>
                      <a:r>
                        <a:rPr lang="en-US" sz="2000" i="1" kern="1200" dirty="0" err="1" smtClean="0">
                          <a:solidFill>
                            <a:schemeClr val="dk1"/>
                          </a:solidFill>
                          <a:effectLst/>
                          <a:latin typeface="Times New Roman" pitchFamily="18" charset="0"/>
                          <a:ea typeface="+mn-ea"/>
                          <a:cs typeface="Times New Roman" pitchFamily="18" charset="0"/>
                        </a:rPr>
                        <a:t>viêm</a:t>
                      </a:r>
                      <a:r>
                        <a:rPr lang="en-US" sz="2000" i="1" kern="1200" dirty="0" smtClean="0">
                          <a:solidFill>
                            <a:schemeClr val="dk1"/>
                          </a:solidFill>
                          <a:effectLst/>
                          <a:latin typeface="Times New Roman" pitchFamily="18" charset="0"/>
                          <a:ea typeface="+mn-ea"/>
                          <a:cs typeface="Times New Roman" pitchFamily="18" charset="0"/>
                        </a:rPr>
                        <a:t> </a:t>
                      </a:r>
                      <a:r>
                        <a:rPr lang="en-US" sz="2000" i="1" kern="1200" dirty="0" err="1" smtClean="0">
                          <a:solidFill>
                            <a:schemeClr val="dk1"/>
                          </a:solidFill>
                          <a:effectLst/>
                          <a:latin typeface="Times New Roman" pitchFamily="18" charset="0"/>
                          <a:ea typeface="+mn-ea"/>
                          <a:cs typeface="Times New Roman" pitchFamily="18" charset="0"/>
                        </a:rPr>
                        <a:t>não</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Giáo</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viên</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phối</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hợp</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với</a:t>
                      </a:r>
                      <a:r>
                        <a:rPr lang="en-US" sz="2000" kern="1200" dirty="0" smtClean="0">
                          <a:solidFill>
                            <a:schemeClr val="dk1"/>
                          </a:solidFill>
                          <a:effectLst/>
                          <a:latin typeface="Times New Roman" pitchFamily="18" charset="0"/>
                          <a:ea typeface="+mn-ea"/>
                          <a:cs typeface="Times New Roman" pitchFamily="18" charset="0"/>
                        </a:rPr>
                        <a:t> cha </a:t>
                      </a:r>
                      <a:r>
                        <a:rPr lang="en-US" sz="2000" kern="1200" dirty="0" err="1" smtClean="0">
                          <a:solidFill>
                            <a:schemeClr val="dk1"/>
                          </a:solidFill>
                          <a:effectLst/>
                          <a:latin typeface="Times New Roman" pitchFamily="18" charset="0"/>
                          <a:ea typeface="+mn-ea"/>
                          <a:cs typeface="Times New Roman" pitchFamily="18" charset="0"/>
                        </a:rPr>
                        <a:t>mẹ</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học</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sinh</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Đoàn</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thanh</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niên</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cán</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bộ</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thôn</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xóm</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tổ</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chức</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cho</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học</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sinh</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được</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tham</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gia</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các</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hoạt</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động</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trải</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nghiệm</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như</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vệ</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sinh</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nhà</a:t>
                      </a:r>
                      <a:r>
                        <a:rPr lang="en-US" sz="2000" kern="1200" dirty="0" smtClean="0">
                          <a:solidFill>
                            <a:schemeClr val="dk1"/>
                          </a:solidFill>
                          <a:effectLst/>
                          <a:latin typeface="Times New Roman" pitchFamily="18" charset="0"/>
                          <a:ea typeface="+mn-ea"/>
                          <a:cs typeface="Times New Roman" pitchFamily="18" charset="0"/>
                        </a:rPr>
                        <a:t> ở, </a:t>
                      </a:r>
                      <a:r>
                        <a:rPr lang="en-US" sz="2000" kern="1200" dirty="0" err="1" smtClean="0">
                          <a:solidFill>
                            <a:schemeClr val="dk1"/>
                          </a:solidFill>
                          <a:effectLst/>
                          <a:latin typeface="Times New Roman" pitchFamily="18" charset="0"/>
                          <a:ea typeface="+mn-ea"/>
                          <a:cs typeface="Times New Roman" pitchFamily="18" charset="0"/>
                        </a:rPr>
                        <a:t>vệ</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sinh</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đường</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làng</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ngõ</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xóm</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phát</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quang</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bụi</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rậm</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diệt</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bọ</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gậy</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diệt</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muỗi</a:t>
                      </a:r>
                      <a:r>
                        <a:rPr lang="en-US" sz="2000" kern="1200" dirty="0" smtClean="0">
                          <a:solidFill>
                            <a:schemeClr val="dk1"/>
                          </a:solidFill>
                          <a:effectLst/>
                          <a:latin typeface="Times New Roman" pitchFamily="18" charset="0"/>
                          <a:ea typeface="+mn-ea"/>
                          <a:cs typeface="Times New Roman" pitchFamily="18" charset="0"/>
                        </a:rPr>
                        <a:t> ở </a:t>
                      </a:r>
                      <a:r>
                        <a:rPr lang="en-US" sz="2000" kern="1200" dirty="0" err="1" smtClean="0">
                          <a:solidFill>
                            <a:schemeClr val="dk1"/>
                          </a:solidFill>
                          <a:effectLst/>
                          <a:latin typeface="Times New Roman" pitchFamily="18" charset="0"/>
                          <a:ea typeface="+mn-ea"/>
                          <a:cs typeface="Times New Roman" pitchFamily="18" charset="0"/>
                        </a:rPr>
                        <a:t>thôn</a:t>
                      </a:r>
                      <a:r>
                        <a:rPr lang="en-US" sz="2000" kern="1200" dirty="0" smtClean="0">
                          <a:solidFill>
                            <a:schemeClr val="dk1"/>
                          </a:solidFill>
                          <a:effectLst/>
                          <a:latin typeface="Times New Roman" pitchFamily="18" charset="0"/>
                          <a:ea typeface="+mn-ea"/>
                          <a:cs typeface="Times New Roman" pitchFamily="18" charset="0"/>
                        </a:rPr>
                        <a:t> </a:t>
                      </a:r>
                      <a:r>
                        <a:rPr lang="en-US" sz="2000" kern="1200" dirty="0" err="1" smtClean="0">
                          <a:solidFill>
                            <a:schemeClr val="dk1"/>
                          </a:solidFill>
                          <a:effectLst/>
                          <a:latin typeface="Times New Roman" pitchFamily="18" charset="0"/>
                          <a:ea typeface="+mn-ea"/>
                          <a:cs typeface="Times New Roman" pitchFamily="18" charset="0"/>
                        </a:rPr>
                        <a:t>xóm</a:t>
                      </a:r>
                      <a:r>
                        <a:rPr lang="en-US" sz="2000" kern="1200" dirty="0" smtClean="0">
                          <a:solidFill>
                            <a:schemeClr val="dk1"/>
                          </a:solidFill>
                          <a:effectLst/>
                          <a:latin typeface="Times New Roman" pitchFamily="18" charset="0"/>
                          <a:ea typeface="+mn-ea"/>
                          <a:cs typeface="Times New Roman" pitchFamily="18" charset="0"/>
                        </a:rPr>
                        <a:t>.</a:t>
                      </a:r>
                    </a:p>
                    <a:p>
                      <a:pPr algn="just" fontAlgn="base">
                        <a:lnSpc>
                          <a:spcPct val="150000"/>
                        </a:lnSpc>
                        <a:spcAft>
                          <a:spcPts val="0"/>
                        </a:spcAft>
                      </a:pPr>
                      <a:r>
                        <a:rPr lang="fr-FR" sz="2000" b="1" dirty="0">
                          <a:solidFill>
                            <a:schemeClr val="bg1"/>
                          </a:solidFill>
                          <a:effectLst/>
                          <a:latin typeface="Times New Roman" pitchFamily="18" charset="0"/>
                          <a:ea typeface="Times New Roman"/>
                          <a:cs typeface="Times New Roman" pitchFamily="18" charset="0"/>
                        </a:rPr>
                        <a:t> </a:t>
                      </a:r>
                      <a:endParaRPr lang="en-US" sz="2000" b="1" dirty="0">
                        <a:solidFill>
                          <a:schemeClr val="bg1"/>
                        </a:solidFill>
                        <a:effectLst/>
                        <a:latin typeface="Times New Roman" pitchFamily="18" charset="0"/>
                        <a:ea typeface="Calibri"/>
                        <a:cs typeface="Times New Roman" pitchFamily="18" charset="0"/>
                      </a:endParaRPr>
                    </a:p>
                    <a:p>
                      <a:pPr algn="just" fontAlgn="base">
                        <a:lnSpc>
                          <a:spcPct val="150000"/>
                        </a:lnSpc>
                        <a:spcAft>
                          <a:spcPts val="0"/>
                        </a:spcAft>
                      </a:pPr>
                      <a:endParaRPr lang="en-US" sz="3200" b="1" dirty="0">
                        <a:solidFill>
                          <a:schemeClr val="bg1"/>
                        </a:solidFill>
                        <a:effectLst/>
                        <a:latin typeface="Times New Roman" pitchFamily="18" charset="0"/>
                        <a:ea typeface="Calibri"/>
                        <a:cs typeface="Times New Roman" pitchFamily="18" charset="0"/>
                      </a:endParaRPr>
                    </a:p>
                  </a:txBody>
                  <a:tcPr marL="68580" marR="68580" marT="0" marB="0">
                    <a:solidFill>
                      <a:srgbClr val="0099FF"/>
                    </a:solidFill>
                  </a:tcPr>
                </a:tc>
                <a:tc>
                  <a:txBody>
                    <a:bodyPr/>
                    <a:lstStyle/>
                    <a:p>
                      <a:pPr algn="just" fontAlgn="base">
                        <a:lnSpc>
                          <a:spcPct val="150000"/>
                        </a:lnSpc>
                        <a:spcAft>
                          <a:spcPts val="0"/>
                        </a:spcAft>
                      </a:pPr>
                      <a:r>
                        <a:rPr lang="fr-FR" sz="2800">
                          <a:solidFill>
                            <a:schemeClr val="bg1"/>
                          </a:solidFill>
                          <a:effectLst/>
                          <a:latin typeface="Arial" pitchFamily="34" charset="0"/>
                          <a:cs typeface="Arial" pitchFamily="34" charset="0"/>
                        </a:rPr>
                        <a:t> </a:t>
                      </a:r>
                      <a:endParaRPr lang="en-US" sz="2800">
                        <a:solidFill>
                          <a:schemeClr val="bg1"/>
                        </a:solidFill>
                        <a:effectLst/>
                        <a:latin typeface="Arial" pitchFamily="34" charset="0"/>
                        <a:ea typeface="Calibri"/>
                        <a:cs typeface="Arial" pitchFamily="34" charset="0"/>
                      </a:endParaRPr>
                    </a:p>
                  </a:txBody>
                  <a:tcPr marL="68580" marR="68580" marT="0" marB="0">
                    <a:solidFill>
                      <a:srgbClr val="0099FF"/>
                    </a:solidFill>
                  </a:tcPr>
                </a:tc>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2304905652"/>
              </p:ext>
            </p:extLst>
          </p:nvPr>
        </p:nvGraphicFramePr>
        <p:xfrm>
          <a:off x="-368568" y="8229600"/>
          <a:ext cx="12192001" cy="3657600"/>
        </p:xfrm>
        <a:graphic>
          <a:graphicData uri="http://schemas.openxmlformats.org/drawingml/2006/table">
            <a:tbl>
              <a:tblPr firstRow="1" firstCol="1" bandRow="1">
                <a:tableStyleId>{5C22544A-7EE6-4342-B048-85BDC9FD1C3A}</a:tableStyleId>
              </a:tblPr>
              <a:tblGrid>
                <a:gridCol w="840829"/>
                <a:gridCol w="2732689"/>
                <a:gridCol w="7252138"/>
                <a:gridCol w="1366345"/>
              </a:tblGrid>
              <a:tr h="3541482">
                <a:tc>
                  <a:txBody>
                    <a:bodyPr/>
                    <a:lstStyle/>
                    <a:p>
                      <a:pPr algn="just" fontAlgn="base">
                        <a:lnSpc>
                          <a:spcPct val="150000"/>
                        </a:lnSpc>
                        <a:spcAft>
                          <a:spcPts val="0"/>
                        </a:spcAft>
                      </a:pPr>
                      <a:r>
                        <a:rPr lang="fr-FR" sz="3200" b="1">
                          <a:effectLst/>
                        </a:rPr>
                        <a:t>9</a:t>
                      </a:r>
                      <a:endParaRPr lang="en-US" sz="32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pattFill prst="pct5">
                      <a:fgClr>
                        <a:schemeClr val="accent1"/>
                      </a:fgClr>
                      <a:bgClr>
                        <a:schemeClr val="bg1"/>
                      </a:bgClr>
                    </a:pattFill>
                  </a:tcPr>
                </a:tc>
                <a:tc>
                  <a:txBody>
                    <a:bodyPr/>
                    <a:lstStyle/>
                    <a:p>
                      <a:pPr algn="just" fontAlgn="base">
                        <a:lnSpc>
                          <a:spcPct val="150000"/>
                        </a:lnSpc>
                        <a:spcAft>
                          <a:spcPts val="0"/>
                        </a:spcAft>
                      </a:pPr>
                      <a:r>
                        <a:rPr lang="fr-FR" sz="3200" b="1">
                          <a:effectLst/>
                          <a:latin typeface="Arial" panose="020B0604020202020204" pitchFamily="34" charset="0"/>
                          <a:cs typeface="Arial" panose="020B0604020202020204" pitchFamily="34" charset="0"/>
                        </a:rPr>
                        <a:t>Bài 18 : Cuộc sống xung quanh (trang 38, 39, 40, 41)</a:t>
                      </a:r>
                      <a:endParaRPr lang="en-US" sz="32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pattFill prst="pct5">
                      <a:fgClr>
                        <a:schemeClr val="accent1"/>
                      </a:fgClr>
                      <a:bgClr>
                        <a:schemeClr val="bg1"/>
                      </a:bgClr>
                    </a:pattFill>
                  </a:tcPr>
                </a:tc>
                <a:tc>
                  <a:txBody>
                    <a:bodyPr/>
                    <a:lstStyle/>
                    <a:p>
                      <a:pPr algn="just" fontAlgn="base">
                        <a:lnSpc>
                          <a:spcPct val="150000"/>
                        </a:lnSpc>
                        <a:spcAft>
                          <a:spcPts val="0"/>
                        </a:spcAft>
                      </a:pPr>
                      <a:r>
                        <a:rPr lang="fr-FR" sz="3200" b="1">
                          <a:effectLst/>
                          <a:latin typeface="Arial" panose="020B0604020202020204" pitchFamily="34" charset="0"/>
                          <a:cs typeface="Arial" panose="020B0604020202020204" pitchFamily="34" charset="0"/>
                        </a:rPr>
                        <a:t>- </a:t>
                      </a:r>
                      <a:r>
                        <a:rPr lang="fr-FR" sz="3200" b="1" smtClean="0">
                          <a:effectLst/>
                          <a:latin typeface="Arial" panose="020B0604020202020204" pitchFamily="34" charset="0"/>
                          <a:cs typeface="Arial" panose="020B0604020202020204" pitchFamily="34" charset="0"/>
                        </a:rPr>
                        <a:t>Tổ </a:t>
                      </a:r>
                      <a:r>
                        <a:rPr lang="fr-FR" sz="3200" b="1">
                          <a:effectLst/>
                          <a:latin typeface="Arial" panose="020B0604020202020204" pitchFamily="34" charset="0"/>
                          <a:cs typeface="Arial" panose="020B0604020202020204" pitchFamily="34" charset="0"/>
                        </a:rPr>
                        <a:t>chức cho HS trải nghiệm quan sát: khu vực cổng trường, UBND xã, chợ, bưu điện</a:t>
                      </a:r>
                      <a:r>
                        <a:rPr lang="fr-FR" sz="3200" b="1" smtClean="0">
                          <a:effectLst/>
                          <a:latin typeface="Arial" panose="020B0604020202020204" pitchFamily="34" charset="0"/>
                          <a:cs typeface="Arial" panose="020B0604020202020204" pitchFamily="34" charset="0"/>
                        </a:rPr>
                        <a:t>,….</a:t>
                      </a:r>
                      <a:endParaRPr lang="en-US" sz="32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pattFill prst="pct5">
                      <a:fgClr>
                        <a:schemeClr val="accent1"/>
                      </a:fgClr>
                      <a:bgClr>
                        <a:schemeClr val="bg1"/>
                      </a:bgClr>
                    </a:pattFill>
                  </a:tcPr>
                </a:tc>
                <a:tc>
                  <a:txBody>
                    <a:bodyPr/>
                    <a:lstStyle/>
                    <a:p>
                      <a:pPr algn="just" fontAlgn="base">
                        <a:lnSpc>
                          <a:spcPct val="150000"/>
                        </a:lnSpc>
                        <a:spcAft>
                          <a:spcPts val="0"/>
                        </a:spcAft>
                      </a:pPr>
                      <a:r>
                        <a:rPr lang="fr-FR" sz="1400">
                          <a:effectLst/>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pattFill prst="pct5">
                      <a:fgClr>
                        <a:schemeClr val="accent1"/>
                      </a:fgClr>
                      <a:bgClr>
                        <a:schemeClr val="bg1"/>
                      </a:bgClr>
                    </a:pattFill>
                  </a:tcPr>
                </a:tc>
              </a:tr>
            </a:tbl>
          </a:graphicData>
        </a:graphic>
      </p:graphicFrame>
    </p:spTree>
    <p:extLst>
      <p:ext uri="{BB962C8B-B14F-4D97-AF65-F5344CB8AC3E}">
        <p14:creationId xmlns:p14="http://schemas.microsoft.com/office/powerpoint/2010/main" val="460639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63499182"/>
              </p:ext>
            </p:extLst>
          </p:nvPr>
        </p:nvGraphicFramePr>
        <p:xfrm>
          <a:off x="-2" y="0"/>
          <a:ext cx="12192001" cy="7299366"/>
        </p:xfrm>
        <a:graphic>
          <a:graphicData uri="http://schemas.openxmlformats.org/drawingml/2006/table">
            <a:tbl>
              <a:tblPr firstRow="1" firstCol="1" bandRow="1">
                <a:tableStyleId>{5C22544A-7EE6-4342-B048-85BDC9FD1C3A}</a:tableStyleId>
              </a:tblPr>
              <a:tblGrid>
                <a:gridCol w="629394"/>
                <a:gridCol w="2956956"/>
                <a:gridCol w="7980218"/>
                <a:gridCol w="625433"/>
              </a:tblGrid>
              <a:tr h="593766">
                <a:tc>
                  <a:txBody>
                    <a:bodyPr/>
                    <a:lstStyle/>
                    <a:p>
                      <a:pPr algn="ctr" fontAlgn="base">
                        <a:lnSpc>
                          <a:spcPct val="150000"/>
                        </a:lnSpc>
                        <a:spcAft>
                          <a:spcPts val="0"/>
                        </a:spcAft>
                      </a:pPr>
                      <a:r>
                        <a:rPr lang="en-US" sz="2000" dirty="0" smtClean="0">
                          <a:effectLst/>
                          <a:latin typeface="Times New Roman" pitchFamily="18" charset="0"/>
                          <a:cs typeface="Times New Roman" pitchFamily="18" charset="0"/>
                        </a:rPr>
                        <a:t>STT</a:t>
                      </a:r>
                      <a:endParaRPr lang="en-US" sz="2000" dirty="0">
                        <a:effectLst/>
                        <a:latin typeface="Times New Roman" pitchFamily="18" charset="0"/>
                        <a:ea typeface="Calibri"/>
                        <a:cs typeface="Times New Roman" pitchFamily="18" charset="0"/>
                      </a:endParaRPr>
                    </a:p>
                  </a:txBody>
                  <a:tcPr marL="68580" marR="68580" marT="0" marB="0"/>
                </a:tc>
                <a:tc>
                  <a:txBody>
                    <a:bodyPr/>
                    <a:lstStyle/>
                    <a:p>
                      <a:pPr algn="ctr" fontAlgn="base">
                        <a:lnSpc>
                          <a:spcPct val="150000"/>
                        </a:lnSpc>
                        <a:spcAft>
                          <a:spcPts val="0"/>
                        </a:spcAft>
                      </a:pPr>
                      <a:r>
                        <a:rPr lang="en-US" sz="2400" dirty="0" err="1">
                          <a:effectLst/>
                          <a:latin typeface="Times New Roman" pitchFamily="18" charset="0"/>
                          <a:cs typeface="Times New Roman" pitchFamily="18" charset="0"/>
                        </a:rPr>
                        <a:t>Bài</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trang</a:t>
                      </a:r>
                      <a:r>
                        <a:rPr lang="en-US" sz="2400" dirty="0">
                          <a:effectLst/>
                          <a:latin typeface="Times New Roman" pitchFamily="18" charset="0"/>
                          <a:cs typeface="Times New Roman" pitchFamily="18" charset="0"/>
                        </a:rPr>
                        <a:t>)</a:t>
                      </a:r>
                      <a:endParaRPr lang="en-US" sz="2400" dirty="0">
                        <a:effectLst/>
                        <a:latin typeface="Times New Roman" pitchFamily="18" charset="0"/>
                        <a:ea typeface="Calibri"/>
                        <a:cs typeface="Times New Roman" pitchFamily="18" charset="0"/>
                      </a:endParaRPr>
                    </a:p>
                  </a:txBody>
                  <a:tcPr marL="68580" marR="68580" marT="0" marB="0"/>
                </a:tc>
                <a:tc>
                  <a:txBody>
                    <a:bodyPr/>
                    <a:lstStyle/>
                    <a:p>
                      <a:pPr algn="l" fontAlgn="base">
                        <a:lnSpc>
                          <a:spcPct val="150000"/>
                        </a:lnSpc>
                        <a:spcAft>
                          <a:spcPts val="0"/>
                        </a:spcAft>
                      </a:pPr>
                      <a:r>
                        <a:rPr lang="en-US" sz="2400" dirty="0" err="1" smtClean="0">
                          <a:effectLst/>
                          <a:latin typeface="Times New Roman" pitchFamily="18" charset="0"/>
                          <a:cs typeface="Times New Roman" pitchFamily="18" charset="0"/>
                        </a:rPr>
                        <a:t>Nội</a:t>
                      </a:r>
                      <a:r>
                        <a:rPr lang="en-US" sz="2400" dirty="0" smtClean="0">
                          <a:effectLst/>
                          <a:latin typeface="Times New Roman" pitchFamily="18" charset="0"/>
                          <a:cs typeface="Times New Roman" pitchFamily="18" charset="0"/>
                        </a:rPr>
                        <a:t> dung (HĐ) </a:t>
                      </a:r>
                      <a:r>
                        <a:rPr lang="en-US" sz="2400" dirty="0" err="1" smtClean="0">
                          <a:effectLst/>
                          <a:latin typeface="Times New Roman" pitchFamily="18" charset="0"/>
                          <a:cs typeface="Times New Roman" pitchFamily="18" charset="0"/>
                        </a:rPr>
                        <a:t>áp</a:t>
                      </a:r>
                      <a:r>
                        <a:rPr lang="en-US" sz="2400" dirty="0" smtClean="0">
                          <a:effectLst/>
                          <a:latin typeface="Times New Roman" pitchFamily="18" charset="0"/>
                          <a:cs typeface="Times New Roman" pitchFamily="18" charset="0"/>
                        </a:rPr>
                        <a:t> </a:t>
                      </a:r>
                      <a:r>
                        <a:rPr lang="en-US" sz="2400" dirty="0" err="1" smtClean="0">
                          <a:effectLst/>
                          <a:latin typeface="Times New Roman" pitchFamily="18" charset="0"/>
                          <a:cs typeface="Times New Roman" pitchFamily="18" charset="0"/>
                        </a:rPr>
                        <a:t>dụng</a:t>
                      </a:r>
                      <a:r>
                        <a:rPr lang="en-US" sz="2400" dirty="0" smtClean="0">
                          <a:effectLst/>
                          <a:latin typeface="Times New Roman" pitchFamily="18" charset="0"/>
                          <a:cs typeface="Times New Roman" pitchFamily="18" charset="0"/>
                        </a:rPr>
                        <a:t> </a:t>
                      </a:r>
                      <a:r>
                        <a:rPr lang="en-US" sz="2400" dirty="0" err="1" smtClean="0">
                          <a:effectLst/>
                          <a:latin typeface="Times New Roman" pitchFamily="18" charset="0"/>
                          <a:cs typeface="Times New Roman" pitchFamily="18" charset="0"/>
                        </a:rPr>
                        <a:t>dạy</a:t>
                      </a:r>
                      <a:r>
                        <a:rPr lang="en-US" sz="2400" dirty="0" smtClean="0">
                          <a:effectLst/>
                          <a:latin typeface="Times New Roman" pitchFamily="18" charset="0"/>
                          <a:cs typeface="Times New Roman" pitchFamily="18" charset="0"/>
                        </a:rPr>
                        <a:t> </a:t>
                      </a:r>
                      <a:r>
                        <a:rPr lang="en-US" sz="2400" dirty="0" err="1" smtClean="0">
                          <a:effectLst/>
                          <a:latin typeface="Times New Roman" pitchFamily="18" charset="0"/>
                          <a:cs typeface="Times New Roman" pitchFamily="18" charset="0"/>
                        </a:rPr>
                        <a:t>trải</a:t>
                      </a:r>
                      <a:r>
                        <a:rPr lang="en-US" sz="2400" dirty="0" smtClean="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nghiệm</a:t>
                      </a:r>
                      <a:endParaRPr lang="en-US" sz="2400" dirty="0">
                        <a:effectLst/>
                        <a:latin typeface="Times New Roman" pitchFamily="18" charset="0"/>
                        <a:ea typeface="Calibri"/>
                        <a:cs typeface="Times New Roman" pitchFamily="18" charset="0"/>
                      </a:endParaRPr>
                    </a:p>
                  </a:txBody>
                  <a:tcPr marL="68580" marR="68580" marT="0" marB="0"/>
                </a:tc>
                <a:tc>
                  <a:txBody>
                    <a:bodyPr/>
                    <a:lstStyle/>
                    <a:p>
                      <a:pPr algn="ctr" fontAlgn="base">
                        <a:lnSpc>
                          <a:spcPct val="150000"/>
                        </a:lnSpc>
                        <a:spcAft>
                          <a:spcPts val="0"/>
                        </a:spcAft>
                      </a:pPr>
                      <a:r>
                        <a:rPr lang="en-US" sz="2400" dirty="0" smtClean="0">
                          <a:effectLst/>
                          <a:latin typeface="Times New Roman" pitchFamily="18" charset="0"/>
                          <a:ea typeface="Calibri"/>
                          <a:cs typeface="Times New Roman" pitchFamily="18" charset="0"/>
                        </a:rPr>
                        <a:t>GC</a:t>
                      </a:r>
                      <a:endParaRPr lang="en-US" sz="2400" dirty="0">
                        <a:effectLst/>
                        <a:latin typeface="Times New Roman" pitchFamily="18" charset="0"/>
                        <a:ea typeface="Calibri"/>
                        <a:cs typeface="Times New Roman" pitchFamily="18" charset="0"/>
                      </a:endParaRPr>
                    </a:p>
                  </a:txBody>
                  <a:tcPr marL="68580" marR="68580" marT="0" marB="0"/>
                </a:tc>
              </a:tr>
              <a:tr h="5829300">
                <a:tc>
                  <a:txBody>
                    <a:bodyPr/>
                    <a:lstStyle/>
                    <a:p>
                      <a:pPr algn="just" fontAlgn="base">
                        <a:lnSpc>
                          <a:spcPct val="150000"/>
                        </a:lnSpc>
                        <a:spcAft>
                          <a:spcPts val="0"/>
                        </a:spcAft>
                      </a:pPr>
                      <a:r>
                        <a:rPr lang="fr-FR" sz="2800" b="1" smtClean="0">
                          <a:effectLst/>
                          <a:latin typeface="Arial" pitchFamily="34" charset="0"/>
                          <a:ea typeface="Calibri"/>
                          <a:cs typeface="Arial" pitchFamily="34" charset="0"/>
                        </a:rPr>
                        <a:t>2</a:t>
                      </a:r>
                      <a:endParaRPr lang="en-US" sz="2800" b="1">
                        <a:effectLst/>
                        <a:latin typeface="Arial" pitchFamily="34" charset="0"/>
                        <a:ea typeface="Calibri"/>
                        <a:cs typeface="Arial" pitchFamily="34" charset="0"/>
                      </a:endParaRPr>
                    </a:p>
                  </a:txBody>
                  <a:tcPr marL="68580" marR="68580" marT="0" marB="0">
                    <a:solidFill>
                      <a:srgbClr val="0099FF"/>
                    </a:solidFill>
                  </a:tcPr>
                </a:tc>
                <a:tc>
                  <a:txBody>
                    <a:bodyPr/>
                    <a:lstStyle/>
                    <a:p>
                      <a:pPr fontAlgn="base"/>
                      <a:r>
                        <a:rPr lang="fr-FR" sz="2000" kern="1200" dirty="0" smtClean="0">
                          <a:solidFill>
                            <a:schemeClr val="dk1"/>
                          </a:solidFill>
                          <a:effectLst/>
                          <a:latin typeface="Times New Roman" pitchFamily="18" charset="0"/>
                          <a:ea typeface="+mn-ea"/>
                          <a:cs typeface="Times New Roman" pitchFamily="18" charset="0"/>
                        </a:rPr>
                        <a:t>- </a:t>
                      </a:r>
                      <a:r>
                        <a:rPr lang="fr-FR" sz="2000" kern="1200" dirty="0" err="1" smtClean="0">
                          <a:solidFill>
                            <a:schemeClr val="dk1"/>
                          </a:solidFill>
                          <a:effectLst/>
                          <a:latin typeface="Times New Roman" pitchFamily="18" charset="0"/>
                          <a:ea typeface="+mn-ea"/>
                          <a:cs typeface="Times New Roman" pitchFamily="18" charset="0"/>
                        </a:rPr>
                        <a:t>Bài</a:t>
                      </a:r>
                      <a:r>
                        <a:rPr lang="fr-FR" sz="2000" kern="1200" dirty="0" smtClean="0">
                          <a:solidFill>
                            <a:schemeClr val="dk1"/>
                          </a:solidFill>
                          <a:effectLst/>
                          <a:latin typeface="Times New Roman" pitchFamily="18" charset="0"/>
                          <a:ea typeface="+mn-ea"/>
                          <a:cs typeface="Times New Roman" pitchFamily="18" charset="0"/>
                        </a:rPr>
                        <a:t> 22 : </a:t>
                      </a:r>
                      <a:r>
                        <a:rPr lang="fr-FR" sz="2000" kern="1200" dirty="0" err="1" smtClean="0">
                          <a:solidFill>
                            <a:schemeClr val="dk1"/>
                          </a:solidFill>
                          <a:effectLst/>
                          <a:latin typeface="Times New Roman" pitchFamily="18" charset="0"/>
                          <a:ea typeface="+mn-ea"/>
                          <a:cs typeface="Times New Roman" pitchFamily="18" charset="0"/>
                        </a:rPr>
                        <a:t>Tre</a:t>
                      </a:r>
                      <a:r>
                        <a:rPr lang="fr-FR" sz="2000" kern="1200" dirty="0" smtClean="0">
                          <a:solidFill>
                            <a:schemeClr val="dk1"/>
                          </a:solidFill>
                          <a:effectLst/>
                          <a:latin typeface="Times New Roman" pitchFamily="18" charset="0"/>
                          <a:ea typeface="+mn-ea"/>
                          <a:cs typeface="Times New Roman" pitchFamily="18" charset="0"/>
                        </a:rPr>
                        <a:t>, </a:t>
                      </a:r>
                      <a:r>
                        <a:rPr lang="fr-FR" sz="2000" kern="1200" dirty="0" err="1" smtClean="0">
                          <a:solidFill>
                            <a:schemeClr val="dk1"/>
                          </a:solidFill>
                          <a:effectLst/>
                          <a:latin typeface="Times New Roman" pitchFamily="18" charset="0"/>
                          <a:ea typeface="+mn-ea"/>
                          <a:cs typeface="Times New Roman" pitchFamily="18" charset="0"/>
                        </a:rPr>
                        <a:t>Mây</a:t>
                      </a:r>
                      <a:r>
                        <a:rPr lang="fr-FR" sz="2000" kern="1200" dirty="0" smtClean="0">
                          <a:solidFill>
                            <a:schemeClr val="dk1"/>
                          </a:solidFill>
                          <a:effectLst/>
                          <a:latin typeface="Times New Roman" pitchFamily="18" charset="0"/>
                          <a:ea typeface="+mn-ea"/>
                          <a:cs typeface="Times New Roman" pitchFamily="18" charset="0"/>
                        </a:rPr>
                        <a:t>, </a:t>
                      </a:r>
                      <a:r>
                        <a:rPr lang="fr-FR" sz="2000" kern="1200" dirty="0" err="1" smtClean="0">
                          <a:solidFill>
                            <a:schemeClr val="dk1"/>
                          </a:solidFill>
                          <a:effectLst/>
                          <a:latin typeface="Times New Roman" pitchFamily="18" charset="0"/>
                          <a:ea typeface="+mn-ea"/>
                          <a:cs typeface="Times New Roman" pitchFamily="18" charset="0"/>
                        </a:rPr>
                        <a:t>song</a:t>
                      </a:r>
                      <a:r>
                        <a:rPr lang="fr-FR" sz="2000" kern="1200" dirty="0" smtClean="0">
                          <a:solidFill>
                            <a:schemeClr val="dk1"/>
                          </a:solidFill>
                          <a:effectLst/>
                          <a:latin typeface="Times New Roman" pitchFamily="18" charset="0"/>
                          <a:ea typeface="+mn-ea"/>
                          <a:cs typeface="Times New Roman" pitchFamily="18" charset="0"/>
                        </a:rPr>
                        <a:t> (</a:t>
                      </a:r>
                      <a:r>
                        <a:rPr lang="fr-FR" sz="2000" kern="1200" dirty="0" err="1" smtClean="0">
                          <a:solidFill>
                            <a:schemeClr val="dk1"/>
                          </a:solidFill>
                          <a:effectLst/>
                          <a:latin typeface="Times New Roman" pitchFamily="18" charset="0"/>
                          <a:ea typeface="+mn-ea"/>
                          <a:cs typeface="Times New Roman" pitchFamily="18" charset="0"/>
                        </a:rPr>
                        <a:t>trang</a:t>
                      </a:r>
                      <a:r>
                        <a:rPr lang="fr-FR" sz="2000" kern="1200" dirty="0" smtClean="0">
                          <a:solidFill>
                            <a:schemeClr val="dk1"/>
                          </a:solidFill>
                          <a:effectLst/>
                          <a:latin typeface="Times New Roman" pitchFamily="18" charset="0"/>
                          <a:ea typeface="+mn-ea"/>
                          <a:cs typeface="Times New Roman" pitchFamily="18" charset="0"/>
                        </a:rPr>
                        <a:t> 46+47)</a:t>
                      </a:r>
                      <a:endParaRPr lang="en-US" sz="2000" kern="1200" dirty="0" smtClean="0">
                        <a:solidFill>
                          <a:schemeClr val="dk1"/>
                        </a:solidFill>
                        <a:effectLst/>
                        <a:latin typeface="Times New Roman" pitchFamily="18" charset="0"/>
                        <a:ea typeface="+mn-ea"/>
                        <a:cs typeface="Times New Roman" pitchFamily="18" charset="0"/>
                      </a:endParaRPr>
                    </a:p>
                    <a:p>
                      <a:pPr fontAlgn="base"/>
                      <a:r>
                        <a:rPr lang="fr-FR" sz="2000" kern="1200" dirty="0" smtClean="0">
                          <a:solidFill>
                            <a:schemeClr val="dk1"/>
                          </a:solidFill>
                          <a:effectLst/>
                          <a:latin typeface="Times New Roman" pitchFamily="18" charset="0"/>
                          <a:ea typeface="+mn-ea"/>
                          <a:cs typeface="Times New Roman" pitchFamily="18" charset="0"/>
                        </a:rPr>
                        <a:t>- </a:t>
                      </a:r>
                      <a:r>
                        <a:rPr lang="fr-FR" sz="2000" kern="1200" dirty="0" err="1" smtClean="0">
                          <a:solidFill>
                            <a:schemeClr val="dk1"/>
                          </a:solidFill>
                          <a:effectLst/>
                          <a:latin typeface="Times New Roman" pitchFamily="18" charset="0"/>
                          <a:ea typeface="+mn-ea"/>
                          <a:cs typeface="Times New Roman" pitchFamily="18" charset="0"/>
                        </a:rPr>
                        <a:t>Bài</a:t>
                      </a:r>
                      <a:r>
                        <a:rPr lang="fr-FR" sz="2000" kern="1200" dirty="0" smtClean="0">
                          <a:solidFill>
                            <a:schemeClr val="dk1"/>
                          </a:solidFill>
                          <a:effectLst/>
                          <a:latin typeface="Times New Roman" pitchFamily="18" charset="0"/>
                          <a:ea typeface="+mn-ea"/>
                          <a:cs typeface="Times New Roman" pitchFamily="18" charset="0"/>
                        </a:rPr>
                        <a:t> 23 :</a:t>
                      </a:r>
                      <a:r>
                        <a:rPr lang="fr-FR" sz="2000" kern="1200" dirty="0" err="1" smtClean="0">
                          <a:solidFill>
                            <a:schemeClr val="dk1"/>
                          </a:solidFill>
                          <a:effectLst/>
                          <a:latin typeface="Times New Roman" pitchFamily="18" charset="0"/>
                          <a:ea typeface="+mn-ea"/>
                          <a:cs typeface="Times New Roman" pitchFamily="18" charset="0"/>
                        </a:rPr>
                        <a:t>Sắt</a:t>
                      </a:r>
                      <a:r>
                        <a:rPr lang="fr-FR" sz="2000" kern="1200" dirty="0" smtClean="0">
                          <a:solidFill>
                            <a:schemeClr val="dk1"/>
                          </a:solidFill>
                          <a:effectLst/>
                          <a:latin typeface="Times New Roman" pitchFamily="18" charset="0"/>
                          <a:ea typeface="+mn-ea"/>
                          <a:cs typeface="Times New Roman" pitchFamily="18" charset="0"/>
                        </a:rPr>
                        <a:t>, gang, </a:t>
                      </a:r>
                      <a:r>
                        <a:rPr lang="fr-FR" sz="2000" kern="1200" dirty="0" err="1" smtClean="0">
                          <a:solidFill>
                            <a:schemeClr val="dk1"/>
                          </a:solidFill>
                          <a:effectLst/>
                          <a:latin typeface="Times New Roman" pitchFamily="18" charset="0"/>
                          <a:ea typeface="+mn-ea"/>
                          <a:cs typeface="Times New Roman" pitchFamily="18" charset="0"/>
                        </a:rPr>
                        <a:t>thép</a:t>
                      </a:r>
                      <a:r>
                        <a:rPr lang="fr-FR" sz="2000" kern="1200" dirty="0" smtClean="0">
                          <a:solidFill>
                            <a:schemeClr val="dk1"/>
                          </a:solidFill>
                          <a:effectLst/>
                          <a:latin typeface="Times New Roman" pitchFamily="18" charset="0"/>
                          <a:ea typeface="+mn-ea"/>
                          <a:cs typeface="Times New Roman" pitchFamily="18" charset="0"/>
                        </a:rPr>
                        <a:t> (tr48-49)</a:t>
                      </a:r>
                      <a:endParaRPr lang="en-US" sz="2000" kern="1200" dirty="0" smtClean="0">
                        <a:solidFill>
                          <a:schemeClr val="dk1"/>
                        </a:solidFill>
                        <a:effectLst/>
                        <a:latin typeface="Times New Roman" pitchFamily="18" charset="0"/>
                        <a:ea typeface="+mn-ea"/>
                        <a:cs typeface="Times New Roman" pitchFamily="18" charset="0"/>
                      </a:endParaRPr>
                    </a:p>
                    <a:p>
                      <a:pPr fontAlgn="base"/>
                      <a:r>
                        <a:rPr lang="fr-FR" sz="2000" kern="1200" dirty="0" smtClean="0">
                          <a:solidFill>
                            <a:schemeClr val="dk1"/>
                          </a:solidFill>
                          <a:effectLst/>
                          <a:latin typeface="Times New Roman" pitchFamily="18" charset="0"/>
                          <a:ea typeface="+mn-ea"/>
                          <a:cs typeface="Times New Roman" pitchFamily="18" charset="0"/>
                        </a:rPr>
                        <a:t>- </a:t>
                      </a:r>
                      <a:r>
                        <a:rPr lang="fr-FR" sz="2000" kern="1200" dirty="0" err="1" smtClean="0">
                          <a:solidFill>
                            <a:schemeClr val="dk1"/>
                          </a:solidFill>
                          <a:effectLst/>
                          <a:latin typeface="Times New Roman" pitchFamily="18" charset="0"/>
                          <a:ea typeface="+mn-ea"/>
                          <a:cs typeface="Times New Roman" pitchFamily="18" charset="0"/>
                        </a:rPr>
                        <a:t>Bài</a:t>
                      </a:r>
                      <a:r>
                        <a:rPr lang="fr-FR" sz="2000" kern="1200" dirty="0" smtClean="0">
                          <a:solidFill>
                            <a:schemeClr val="dk1"/>
                          </a:solidFill>
                          <a:effectLst/>
                          <a:latin typeface="Times New Roman" pitchFamily="18" charset="0"/>
                          <a:ea typeface="+mn-ea"/>
                          <a:cs typeface="Times New Roman" pitchFamily="18" charset="0"/>
                        </a:rPr>
                        <a:t> 24 : </a:t>
                      </a:r>
                      <a:r>
                        <a:rPr lang="fr-FR" sz="2000" kern="1200" dirty="0" err="1" smtClean="0">
                          <a:solidFill>
                            <a:schemeClr val="dk1"/>
                          </a:solidFill>
                          <a:effectLst/>
                          <a:latin typeface="Times New Roman" pitchFamily="18" charset="0"/>
                          <a:ea typeface="+mn-ea"/>
                          <a:cs typeface="Times New Roman" pitchFamily="18" charset="0"/>
                        </a:rPr>
                        <a:t>Đồng</a:t>
                      </a:r>
                      <a:r>
                        <a:rPr lang="fr-FR" sz="2000" kern="1200" dirty="0" smtClean="0">
                          <a:solidFill>
                            <a:schemeClr val="dk1"/>
                          </a:solidFill>
                          <a:effectLst/>
                          <a:latin typeface="Times New Roman" pitchFamily="18" charset="0"/>
                          <a:ea typeface="+mn-ea"/>
                          <a:cs typeface="Times New Roman" pitchFamily="18" charset="0"/>
                        </a:rPr>
                        <a:t> </a:t>
                      </a:r>
                      <a:r>
                        <a:rPr lang="fr-FR" sz="2000" kern="1200" dirty="0" err="1" smtClean="0">
                          <a:solidFill>
                            <a:schemeClr val="dk1"/>
                          </a:solidFill>
                          <a:effectLst/>
                          <a:latin typeface="Times New Roman" pitchFamily="18" charset="0"/>
                          <a:ea typeface="+mn-ea"/>
                          <a:cs typeface="Times New Roman" pitchFamily="18" charset="0"/>
                        </a:rPr>
                        <a:t>và</a:t>
                      </a:r>
                      <a:r>
                        <a:rPr lang="fr-FR" sz="2000" kern="1200" dirty="0" smtClean="0">
                          <a:solidFill>
                            <a:schemeClr val="dk1"/>
                          </a:solidFill>
                          <a:effectLst/>
                          <a:latin typeface="Times New Roman" pitchFamily="18" charset="0"/>
                          <a:ea typeface="+mn-ea"/>
                          <a:cs typeface="Times New Roman" pitchFamily="18" charset="0"/>
                        </a:rPr>
                        <a:t> </a:t>
                      </a:r>
                      <a:r>
                        <a:rPr lang="fr-FR" sz="2000" kern="1200" dirty="0" err="1" smtClean="0">
                          <a:solidFill>
                            <a:schemeClr val="dk1"/>
                          </a:solidFill>
                          <a:effectLst/>
                          <a:latin typeface="Times New Roman" pitchFamily="18" charset="0"/>
                          <a:ea typeface="+mn-ea"/>
                          <a:cs typeface="Times New Roman" pitchFamily="18" charset="0"/>
                        </a:rPr>
                        <a:t>hợp</a:t>
                      </a:r>
                      <a:r>
                        <a:rPr lang="fr-FR" sz="2000" kern="1200" dirty="0" smtClean="0">
                          <a:solidFill>
                            <a:schemeClr val="dk1"/>
                          </a:solidFill>
                          <a:effectLst/>
                          <a:latin typeface="Times New Roman" pitchFamily="18" charset="0"/>
                          <a:ea typeface="+mn-ea"/>
                          <a:cs typeface="Times New Roman" pitchFamily="18" charset="0"/>
                        </a:rPr>
                        <a:t> </a:t>
                      </a:r>
                      <a:r>
                        <a:rPr lang="fr-FR" sz="2000" kern="1200" dirty="0" err="1" smtClean="0">
                          <a:solidFill>
                            <a:schemeClr val="dk1"/>
                          </a:solidFill>
                          <a:effectLst/>
                          <a:latin typeface="Times New Roman" pitchFamily="18" charset="0"/>
                          <a:ea typeface="+mn-ea"/>
                          <a:cs typeface="Times New Roman" pitchFamily="18" charset="0"/>
                        </a:rPr>
                        <a:t>kim</a:t>
                      </a:r>
                      <a:r>
                        <a:rPr lang="fr-FR" sz="2000" kern="1200" dirty="0" smtClean="0">
                          <a:solidFill>
                            <a:schemeClr val="dk1"/>
                          </a:solidFill>
                          <a:effectLst/>
                          <a:latin typeface="Times New Roman" pitchFamily="18" charset="0"/>
                          <a:ea typeface="+mn-ea"/>
                          <a:cs typeface="Times New Roman" pitchFamily="18" charset="0"/>
                        </a:rPr>
                        <a:t> </a:t>
                      </a:r>
                      <a:r>
                        <a:rPr lang="fr-FR" sz="2000" kern="1200" dirty="0" err="1" smtClean="0">
                          <a:solidFill>
                            <a:schemeClr val="dk1"/>
                          </a:solidFill>
                          <a:effectLst/>
                          <a:latin typeface="Times New Roman" pitchFamily="18" charset="0"/>
                          <a:ea typeface="+mn-ea"/>
                          <a:cs typeface="Times New Roman" pitchFamily="18" charset="0"/>
                        </a:rPr>
                        <a:t>của</a:t>
                      </a:r>
                      <a:r>
                        <a:rPr lang="fr-FR" sz="2000" kern="1200" dirty="0" smtClean="0">
                          <a:solidFill>
                            <a:schemeClr val="dk1"/>
                          </a:solidFill>
                          <a:effectLst/>
                          <a:latin typeface="Times New Roman" pitchFamily="18" charset="0"/>
                          <a:ea typeface="+mn-ea"/>
                          <a:cs typeface="Times New Roman" pitchFamily="18" charset="0"/>
                        </a:rPr>
                        <a:t> </a:t>
                      </a:r>
                      <a:r>
                        <a:rPr lang="fr-FR" sz="2000" kern="1200" dirty="0" err="1" smtClean="0">
                          <a:solidFill>
                            <a:schemeClr val="dk1"/>
                          </a:solidFill>
                          <a:effectLst/>
                          <a:latin typeface="Times New Roman" pitchFamily="18" charset="0"/>
                          <a:ea typeface="+mn-ea"/>
                          <a:cs typeface="Times New Roman" pitchFamily="18" charset="0"/>
                        </a:rPr>
                        <a:t>đồng</a:t>
                      </a:r>
                      <a:r>
                        <a:rPr lang="fr-FR" sz="2000" kern="1200" dirty="0" smtClean="0">
                          <a:solidFill>
                            <a:schemeClr val="dk1"/>
                          </a:solidFill>
                          <a:effectLst/>
                          <a:latin typeface="Times New Roman" pitchFamily="18" charset="0"/>
                          <a:ea typeface="+mn-ea"/>
                          <a:cs typeface="Times New Roman" pitchFamily="18" charset="0"/>
                        </a:rPr>
                        <a:t> (tr 50-51)</a:t>
                      </a:r>
                      <a:endParaRPr lang="en-US" sz="2000" kern="1200" dirty="0" smtClean="0">
                        <a:solidFill>
                          <a:schemeClr val="dk1"/>
                        </a:solidFill>
                        <a:effectLst/>
                        <a:latin typeface="Times New Roman" pitchFamily="18" charset="0"/>
                        <a:ea typeface="+mn-ea"/>
                        <a:cs typeface="Times New Roman" pitchFamily="18" charset="0"/>
                      </a:endParaRPr>
                    </a:p>
                    <a:p>
                      <a:pPr fontAlgn="base"/>
                      <a:r>
                        <a:rPr lang="fr-FR" sz="2000" kern="1200" dirty="0" smtClean="0">
                          <a:solidFill>
                            <a:schemeClr val="dk1"/>
                          </a:solidFill>
                          <a:effectLst/>
                          <a:latin typeface="Times New Roman" pitchFamily="18" charset="0"/>
                          <a:ea typeface="+mn-ea"/>
                          <a:cs typeface="Times New Roman" pitchFamily="18" charset="0"/>
                        </a:rPr>
                        <a:t>- </a:t>
                      </a:r>
                      <a:r>
                        <a:rPr lang="fr-FR" sz="2000" kern="1200" dirty="0" err="1" smtClean="0">
                          <a:solidFill>
                            <a:schemeClr val="dk1"/>
                          </a:solidFill>
                          <a:effectLst/>
                          <a:latin typeface="Times New Roman" pitchFamily="18" charset="0"/>
                          <a:ea typeface="+mn-ea"/>
                          <a:cs typeface="Times New Roman" pitchFamily="18" charset="0"/>
                        </a:rPr>
                        <a:t>Bài</a:t>
                      </a:r>
                      <a:r>
                        <a:rPr lang="fr-FR" sz="2000" kern="1200" dirty="0" smtClean="0">
                          <a:solidFill>
                            <a:schemeClr val="dk1"/>
                          </a:solidFill>
                          <a:effectLst/>
                          <a:latin typeface="Times New Roman" pitchFamily="18" charset="0"/>
                          <a:ea typeface="+mn-ea"/>
                          <a:cs typeface="Times New Roman" pitchFamily="18" charset="0"/>
                        </a:rPr>
                        <a:t> 25 : </a:t>
                      </a:r>
                      <a:r>
                        <a:rPr lang="fr-FR" sz="2000" kern="1200" dirty="0" err="1" smtClean="0">
                          <a:solidFill>
                            <a:schemeClr val="dk1"/>
                          </a:solidFill>
                          <a:effectLst/>
                          <a:latin typeface="Times New Roman" pitchFamily="18" charset="0"/>
                          <a:ea typeface="+mn-ea"/>
                          <a:cs typeface="Times New Roman" pitchFamily="18" charset="0"/>
                        </a:rPr>
                        <a:t>Nhôm</a:t>
                      </a:r>
                      <a:r>
                        <a:rPr lang="fr-FR" sz="2000" kern="1200" dirty="0" smtClean="0">
                          <a:solidFill>
                            <a:schemeClr val="dk1"/>
                          </a:solidFill>
                          <a:effectLst/>
                          <a:latin typeface="Times New Roman" pitchFamily="18" charset="0"/>
                          <a:ea typeface="+mn-ea"/>
                          <a:cs typeface="Times New Roman" pitchFamily="18" charset="0"/>
                        </a:rPr>
                        <a:t> (tr52-53)</a:t>
                      </a:r>
                      <a:endParaRPr lang="en-US" sz="2000" kern="1200" dirty="0" smtClean="0">
                        <a:solidFill>
                          <a:schemeClr val="dk1"/>
                        </a:solidFill>
                        <a:effectLst/>
                        <a:latin typeface="Times New Roman" pitchFamily="18" charset="0"/>
                        <a:ea typeface="+mn-ea"/>
                        <a:cs typeface="Times New Roman" pitchFamily="18" charset="0"/>
                      </a:endParaRPr>
                    </a:p>
                    <a:p>
                      <a:pPr fontAlgn="base"/>
                      <a:r>
                        <a:rPr lang="fr-FR" sz="2000" kern="1200" dirty="0" smtClean="0">
                          <a:solidFill>
                            <a:schemeClr val="dk1"/>
                          </a:solidFill>
                          <a:effectLst/>
                          <a:latin typeface="Times New Roman" pitchFamily="18" charset="0"/>
                          <a:ea typeface="+mn-ea"/>
                          <a:cs typeface="Times New Roman" pitchFamily="18" charset="0"/>
                        </a:rPr>
                        <a:t>- </a:t>
                      </a:r>
                      <a:r>
                        <a:rPr lang="fr-FR" sz="2000" kern="1200" dirty="0" err="1" smtClean="0">
                          <a:solidFill>
                            <a:schemeClr val="dk1"/>
                          </a:solidFill>
                          <a:effectLst/>
                          <a:latin typeface="Times New Roman" pitchFamily="18" charset="0"/>
                          <a:ea typeface="+mn-ea"/>
                          <a:cs typeface="Times New Roman" pitchFamily="18" charset="0"/>
                        </a:rPr>
                        <a:t>Bài</a:t>
                      </a:r>
                      <a:r>
                        <a:rPr lang="fr-FR" sz="2000" kern="1200" dirty="0" smtClean="0">
                          <a:solidFill>
                            <a:schemeClr val="dk1"/>
                          </a:solidFill>
                          <a:effectLst/>
                          <a:latin typeface="Times New Roman" pitchFamily="18" charset="0"/>
                          <a:ea typeface="+mn-ea"/>
                          <a:cs typeface="Times New Roman" pitchFamily="18" charset="0"/>
                        </a:rPr>
                        <a:t> 26 : </a:t>
                      </a:r>
                      <a:r>
                        <a:rPr lang="fr-FR" sz="2000" kern="1200" dirty="0" err="1" smtClean="0">
                          <a:solidFill>
                            <a:schemeClr val="dk1"/>
                          </a:solidFill>
                          <a:effectLst/>
                          <a:latin typeface="Times New Roman" pitchFamily="18" charset="0"/>
                          <a:ea typeface="+mn-ea"/>
                          <a:cs typeface="Times New Roman" pitchFamily="18" charset="0"/>
                        </a:rPr>
                        <a:t>Đá</a:t>
                      </a:r>
                      <a:r>
                        <a:rPr lang="fr-FR" sz="2000" kern="1200" dirty="0" smtClean="0">
                          <a:solidFill>
                            <a:schemeClr val="dk1"/>
                          </a:solidFill>
                          <a:effectLst/>
                          <a:latin typeface="Times New Roman" pitchFamily="18" charset="0"/>
                          <a:ea typeface="+mn-ea"/>
                          <a:cs typeface="Times New Roman" pitchFamily="18" charset="0"/>
                        </a:rPr>
                        <a:t> </a:t>
                      </a:r>
                      <a:r>
                        <a:rPr lang="fr-FR" sz="2000" kern="1200" dirty="0" err="1" smtClean="0">
                          <a:solidFill>
                            <a:schemeClr val="dk1"/>
                          </a:solidFill>
                          <a:effectLst/>
                          <a:latin typeface="Times New Roman" pitchFamily="18" charset="0"/>
                          <a:ea typeface="+mn-ea"/>
                          <a:cs typeface="Times New Roman" pitchFamily="18" charset="0"/>
                        </a:rPr>
                        <a:t>vôi</a:t>
                      </a:r>
                      <a:r>
                        <a:rPr lang="fr-FR" sz="2000" kern="1200" dirty="0" smtClean="0">
                          <a:solidFill>
                            <a:schemeClr val="dk1"/>
                          </a:solidFill>
                          <a:effectLst/>
                          <a:latin typeface="Times New Roman" pitchFamily="18" charset="0"/>
                          <a:ea typeface="+mn-ea"/>
                          <a:cs typeface="Times New Roman" pitchFamily="18" charset="0"/>
                        </a:rPr>
                        <a:t> (tr54-55)</a:t>
                      </a:r>
                      <a:endParaRPr lang="en-US" sz="2000" kern="1200" dirty="0" smtClean="0">
                        <a:solidFill>
                          <a:schemeClr val="dk1"/>
                        </a:solidFill>
                        <a:effectLst/>
                        <a:latin typeface="Times New Roman" pitchFamily="18" charset="0"/>
                        <a:ea typeface="+mn-ea"/>
                        <a:cs typeface="Times New Roman" pitchFamily="18" charset="0"/>
                      </a:endParaRPr>
                    </a:p>
                    <a:p>
                      <a:pPr fontAlgn="base"/>
                      <a:r>
                        <a:rPr lang="fr-FR" sz="2000" kern="1200" dirty="0" smtClean="0">
                          <a:solidFill>
                            <a:schemeClr val="dk1"/>
                          </a:solidFill>
                          <a:effectLst/>
                          <a:latin typeface="Times New Roman" pitchFamily="18" charset="0"/>
                          <a:ea typeface="+mn-ea"/>
                          <a:cs typeface="Times New Roman" pitchFamily="18" charset="0"/>
                        </a:rPr>
                        <a:t>- </a:t>
                      </a:r>
                      <a:r>
                        <a:rPr lang="fr-FR" sz="2000" kern="1200" dirty="0" err="1" smtClean="0">
                          <a:solidFill>
                            <a:schemeClr val="dk1"/>
                          </a:solidFill>
                          <a:effectLst/>
                          <a:latin typeface="Times New Roman" pitchFamily="18" charset="0"/>
                          <a:ea typeface="+mn-ea"/>
                          <a:cs typeface="Times New Roman" pitchFamily="18" charset="0"/>
                        </a:rPr>
                        <a:t>Bài</a:t>
                      </a:r>
                      <a:r>
                        <a:rPr lang="fr-FR" sz="2000" kern="1200" dirty="0" smtClean="0">
                          <a:solidFill>
                            <a:schemeClr val="dk1"/>
                          </a:solidFill>
                          <a:effectLst/>
                          <a:latin typeface="Times New Roman" pitchFamily="18" charset="0"/>
                          <a:ea typeface="+mn-ea"/>
                          <a:cs typeface="Times New Roman" pitchFamily="18" charset="0"/>
                        </a:rPr>
                        <a:t> 27 :</a:t>
                      </a:r>
                      <a:r>
                        <a:rPr lang="fr-FR" sz="2000" kern="1200" dirty="0" err="1" smtClean="0">
                          <a:solidFill>
                            <a:schemeClr val="dk1"/>
                          </a:solidFill>
                          <a:effectLst/>
                          <a:latin typeface="Times New Roman" pitchFamily="18" charset="0"/>
                          <a:ea typeface="+mn-ea"/>
                          <a:cs typeface="Times New Roman" pitchFamily="18" charset="0"/>
                        </a:rPr>
                        <a:t>Gốm</a:t>
                      </a:r>
                      <a:r>
                        <a:rPr lang="fr-FR" sz="2000" kern="1200" dirty="0" smtClean="0">
                          <a:solidFill>
                            <a:schemeClr val="dk1"/>
                          </a:solidFill>
                          <a:effectLst/>
                          <a:latin typeface="Times New Roman" pitchFamily="18" charset="0"/>
                          <a:ea typeface="+mn-ea"/>
                          <a:cs typeface="Times New Roman" pitchFamily="18" charset="0"/>
                        </a:rPr>
                        <a:t> </a:t>
                      </a:r>
                      <a:r>
                        <a:rPr lang="fr-FR" sz="2000" kern="1200" dirty="0" err="1" smtClean="0">
                          <a:solidFill>
                            <a:schemeClr val="dk1"/>
                          </a:solidFill>
                          <a:effectLst/>
                          <a:latin typeface="Times New Roman" pitchFamily="18" charset="0"/>
                          <a:ea typeface="+mn-ea"/>
                          <a:cs typeface="Times New Roman" pitchFamily="18" charset="0"/>
                        </a:rPr>
                        <a:t>xây</a:t>
                      </a:r>
                      <a:r>
                        <a:rPr lang="fr-FR" sz="2000" kern="1200" dirty="0" smtClean="0">
                          <a:solidFill>
                            <a:schemeClr val="dk1"/>
                          </a:solidFill>
                          <a:effectLst/>
                          <a:latin typeface="Times New Roman" pitchFamily="18" charset="0"/>
                          <a:ea typeface="+mn-ea"/>
                          <a:cs typeface="Times New Roman" pitchFamily="18" charset="0"/>
                        </a:rPr>
                        <a:t> </a:t>
                      </a:r>
                      <a:r>
                        <a:rPr lang="fr-FR" sz="2000" kern="1200" dirty="0" err="1" smtClean="0">
                          <a:solidFill>
                            <a:schemeClr val="dk1"/>
                          </a:solidFill>
                          <a:effectLst/>
                          <a:latin typeface="Times New Roman" pitchFamily="18" charset="0"/>
                          <a:ea typeface="+mn-ea"/>
                          <a:cs typeface="Times New Roman" pitchFamily="18" charset="0"/>
                        </a:rPr>
                        <a:t>dựng</a:t>
                      </a:r>
                      <a:r>
                        <a:rPr lang="fr-FR" sz="2000" kern="1200" dirty="0" smtClean="0">
                          <a:solidFill>
                            <a:schemeClr val="dk1"/>
                          </a:solidFill>
                          <a:effectLst/>
                          <a:latin typeface="Times New Roman" pitchFamily="18" charset="0"/>
                          <a:ea typeface="+mn-ea"/>
                          <a:cs typeface="Times New Roman" pitchFamily="18" charset="0"/>
                        </a:rPr>
                        <a:t> : </a:t>
                      </a:r>
                      <a:r>
                        <a:rPr lang="fr-FR" sz="2000" kern="1200" dirty="0" err="1" smtClean="0">
                          <a:solidFill>
                            <a:schemeClr val="dk1"/>
                          </a:solidFill>
                          <a:effectLst/>
                          <a:latin typeface="Times New Roman" pitchFamily="18" charset="0"/>
                          <a:ea typeface="+mn-ea"/>
                          <a:cs typeface="Times New Roman" pitchFamily="18" charset="0"/>
                        </a:rPr>
                        <a:t>gạch</a:t>
                      </a:r>
                      <a:r>
                        <a:rPr lang="fr-FR" sz="2000" kern="1200" dirty="0" smtClean="0">
                          <a:solidFill>
                            <a:schemeClr val="dk1"/>
                          </a:solidFill>
                          <a:effectLst/>
                          <a:latin typeface="Times New Roman" pitchFamily="18" charset="0"/>
                          <a:ea typeface="+mn-ea"/>
                          <a:cs typeface="Times New Roman" pitchFamily="18" charset="0"/>
                        </a:rPr>
                        <a:t>, </a:t>
                      </a:r>
                      <a:r>
                        <a:rPr lang="fr-FR" sz="2000" kern="1200" dirty="0" err="1" smtClean="0">
                          <a:solidFill>
                            <a:schemeClr val="dk1"/>
                          </a:solidFill>
                          <a:effectLst/>
                          <a:latin typeface="Times New Roman" pitchFamily="18" charset="0"/>
                          <a:ea typeface="+mn-ea"/>
                          <a:cs typeface="Times New Roman" pitchFamily="18" charset="0"/>
                        </a:rPr>
                        <a:t>ngói</a:t>
                      </a:r>
                      <a:r>
                        <a:rPr lang="fr-FR" sz="2000" kern="1200" dirty="0" smtClean="0">
                          <a:solidFill>
                            <a:schemeClr val="dk1"/>
                          </a:solidFill>
                          <a:effectLst/>
                          <a:latin typeface="Times New Roman" pitchFamily="18" charset="0"/>
                          <a:ea typeface="+mn-ea"/>
                          <a:cs typeface="Times New Roman" pitchFamily="18" charset="0"/>
                        </a:rPr>
                        <a:t> (tr56-57)</a:t>
                      </a:r>
                      <a:endParaRPr lang="en-US" sz="2000" kern="1200" dirty="0" smtClean="0">
                        <a:solidFill>
                          <a:schemeClr val="dk1"/>
                        </a:solidFill>
                        <a:effectLst/>
                        <a:latin typeface="Times New Roman" pitchFamily="18" charset="0"/>
                        <a:ea typeface="+mn-ea"/>
                        <a:cs typeface="Times New Roman" pitchFamily="18" charset="0"/>
                      </a:endParaRPr>
                    </a:p>
                    <a:p>
                      <a:pPr fontAlgn="base"/>
                      <a:r>
                        <a:rPr lang="fr-FR" sz="2000" kern="1200" dirty="0" smtClean="0">
                          <a:solidFill>
                            <a:schemeClr val="dk1"/>
                          </a:solidFill>
                          <a:effectLst/>
                          <a:latin typeface="Times New Roman" pitchFamily="18" charset="0"/>
                          <a:ea typeface="+mn-ea"/>
                          <a:cs typeface="Times New Roman" pitchFamily="18" charset="0"/>
                        </a:rPr>
                        <a:t>- </a:t>
                      </a:r>
                      <a:r>
                        <a:rPr lang="fr-FR" sz="2000" kern="1200" dirty="0" err="1" smtClean="0">
                          <a:solidFill>
                            <a:schemeClr val="dk1"/>
                          </a:solidFill>
                          <a:effectLst/>
                          <a:latin typeface="Times New Roman" pitchFamily="18" charset="0"/>
                          <a:ea typeface="+mn-ea"/>
                          <a:cs typeface="Times New Roman" pitchFamily="18" charset="0"/>
                        </a:rPr>
                        <a:t>Bài</a:t>
                      </a:r>
                      <a:r>
                        <a:rPr lang="fr-FR" sz="2000" kern="1200" dirty="0" smtClean="0">
                          <a:solidFill>
                            <a:schemeClr val="dk1"/>
                          </a:solidFill>
                          <a:effectLst/>
                          <a:latin typeface="Times New Roman" pitchFamily="18" charset="0"/>
                          <a:ea typeface="+mn-ea"/>
                          <a:cs typeface="Times New Roman" pitchFamily="18" charset="0"/>
                        </a:rPr>
                        <a:t> 28 : Xi </a:t>
                      </a:r>
                      <a:r>
                        <a:rPr lang="fr-FR" sz="2000" kern="1200" dirty="0" err="1" smtClean="0">
                          <a:solidFill>
                            <a:schemeClr val="dk1"/>
                          </a:solidFill>
                          <a:effectLst/>
                          <a:latin typeface="Times New Roman" pitchFamily="18" charset="0"/>
                          <a:ea typeface="+mn-ea"/>
                          <a:cs typeface="Times New Roman" pitchFamily="18" charset="0"/>
                        </a:rPr>
                        <a:t>măng</a:t>
                      </a:r>
                      <a:r>
                        <a:rPr lang="fr-FR" sz="2000" kern="1200" dirty="0" smtClean="0">
                          <a:solidFill>
                            <a:schemeClr val="dk1"/>
                          </a:solidFill>
                          <a:effectLst/>
                          <a:latin typeface="Times New Roman" pitchFamily="18" charset="0"/>
                          <a:ea typeface="+mn-ea"/>
                          <a:cs typeface="Times New Roman" pitchFamily="18" charset="0"/>
                        </a:rPr>
                        <a:t> (tr58-59)</a:t>
                      </a:r>
                      <a:endParaRPr lang="en-US" sz="2000" kern="1200" dirty="0" smtClean="0">
                        <a:solidFill>
                          <a:schemeClr val="dk1"/>
                        </a:solidFill>
                        <a:effectLst/>
                        <a:latin typeface="Times New Roman" pitchFamily="18" charset="0"/>
                        <a:ea typeface="+mn-ea"/>
                        <a:cs typeface="Times New Roman" pitchFamily="18" charset="0"/>
                      </a:endParaRPr>
                    </a:p>
                    <a:p>
                      <a:pPr fontAlgn="base"/>
                      <a:r>
                        <a:rPr lang="fr-FR" sz="2000" kern="1200" dirty="0" smtClean="0">
                          <a:solidFill>
                            <a:schemeClr val="dk1"/>
                          </a:solidFill>
                          <a:effectLst/>
                          <a:latin typeface="Times New Roman" pitchFamily="18" charset="0"/>
                          <a:ea typeface="+mn-ea"/>
                          <a:cs typeface="Times New Roman" pitchFamily="18" charset="0"/>
                        </a:rPr>
                        <a:t>- </a:t>
                      </a:r>
                      <a:r>
                        <a:rPr lang="fr-FR" sz="2000" kern="1200" dirty="0" err="1" smtClean="0">
                          <a:solidFill>
                            <a:schemeClr val="dk1"/>
                          </a:solidFill>
                          <a:effectLst/>
                          <a:latin typeface="Times New Roman" pitchFamily="18" charset="0"/>
                          <a:ea typeface="+mn-ea"/>
                          <a:cs typeface="Times New Roman" pitchFamily="18" charset="0"/>
                        </a:rPr>
                        <a:t>Bài</a:t>
                      </a:r>
                      <a:r>
                        <a:rPr lang="fr-FR" sz="2000" kern="1200" dirty="0" smtClean="0">
                          <a:solidFill>
                            <a:schemeClr val="dk1"/>
                          </a:solidFill>
                          <a:effectLst/>
                          <a:latin typeface="Times New Roman" pitchFamily="18" charset="0"/>
                          <a:ea typeface="+mn-ea"/>
                          <a:cs typeface="Times New Roman" pitchFamily="18" charset="0"/>
                        </a:rPr>
                        <a:t> 29 : </a:t>
                      </a:r>
                      <a:r>
                        <a:rPr lang="fr-FR" sz="2000" kern="1200" dirty="0" err="1" smtClean="0">
                          <a:solidFill>
                            <a:schemeClr val="dk1"/>
                          </a:solidFill>
                          <a:effectLst/>
                          <a:latin typeface="Times New Roman" pitchFamily="18" charset="0"/>
                          <a:ea typeface="+mn-ea"/>
                          <a:cs typeface="Times New Roman" pitchFamily="18" charset="0"/>
                        </a:rPr>
                        <a:t>Thủy</a:t>
                      </a:r>
                      <a:r>
                        <a:rPr lang="fr-FR" sz="2000" kern="1200" dirty="0" smtClean="0">
                          <a:solidFill>
                            <a:schemeClr val="dk1"/>
                          </a:solidFill>
                          <a:effectLst/>
                          <a:latin typeface="Times New Roman" pitchFamily="18" charset="0"/>
                          <a:ea typeface="+mn-ea"/>
                          <a:cs typeface="Times New Roman" pitchFamily="18" charset="0"/>
                        </a:rPr>
                        <a:t> </a:t>
                      </a:r>
                      <a:r>
                        <a:rPr lang="fr-FR" sz="2000" kern="1200" dirty="0" err="1" smtClean="0">
                          <a:solidFill>
                            <a:schemeClr val="dk1"/>
                          </a:solidFill>
                          <a:effectLst/>
                          <a:latin typeface="Times New Roman" pitchFamily="18" charset="0"/>
                          <a:ea typeface="+mn-ea"/>
                          <a:cs typeface="Times New Roman" pitchFamily="18" charset="0"/>
                        </a:rPr>
                        <a:t>tinh</a:t>
                      </a:r>
                      <a:r>
                        <a:rPr lang="fr-FR" sz="2000" kern="1200" dirty="0" smtClean="0">
                          <a:solidFill>
                            <a:schemeClr val="dk1"/>
                          </a:solidFill>
                          <a:effectLst/>
                          <a:latin typeface="Times New Roman" pitchFamily="18" charset="0"/>
                          <a:ea typeface="+mn-ea"/>
                          <a:cs typeface="Times New Roman" pitchFamily="18" charset="0"/>
                        </a:rPr>
                        <a:t> (tr60-61)</a:t>
                      </a:r>
                      <a:endParaRPr lang="en-US" sz="2000" kern="1200" dirty="0" smtClean="0">
                        <a:solidFill>
                          <a:schemeClr val="dk1"/>
                        </a:solidFill>
                        <a:effectLst/>
                        <a:latin typeface="Times New Roman" pitchFamily="18" charset="0"/>
                        <a:ea typeface="+mn-ea"/>
                        <a:cs typeface="Times New Roman" pitchFamily="18" charset="0"/>
                      </a:endParaRPr>
                    </a:p>
                    <a:p>
                      <a:pPr fontAlgn="base"/>
                      <a:r>
                        <a:rPr lang="fr-FR" sz="2000" kern="1200" dirty="0" smtClean="0">
                          <a:solidFill>
                            <a:schemeClr val="dk1"/>
                          </a:solidFill>
                          <a:effectLst/>
                          <a:latin typeface="Times New Roman" pitchFamily="18" charset="0"/>
                          <a:ea typeface="+mn-ea"/>
                          <a:cs typeface="Times New Roman" pitchFamily="18" charset="0"/>
                        </a:rPr>
                        <a:t>- </a:t>
                      </a:r>
                      <a:r>
                        <a:rPr lang="fr-FR" sz="2000" kern="1200" dirty="0" err="1" smtClean="0">
                          <a:solidFill>
                            <a:schemeClr val="dk1"/>
                          </a:solidFill>
                          <a:effectLst/>
                          <a:latin typeface="Times New Roman" pitchFamily="18" charset="0"/>
                          <a:ea typeface="+mn-ea"/>
                          <a:cs typeface="Times New Roman" pitchFamily="18" charset="0"/>
                        </a:rPr>
                        <a:t>Bài</a:t>
                      </a:r>
                      <a:r>
                        <a:rPr lang="fr-FR" sz="2000" kern="1200" dirty="0" smtClean="0">
                          <a:solidFill>
                            <a:schemeClr val="dk1"/>
                          </a:solidFill>
                          <a:effectLst/>
                          <a:latin typeface="Times New Roman" pitchFamily="18" charset="0"/>
                          <a:ea typeface="+mn-ea"/>
                          <a:cs typeface="Times New Roman" pitchFamily="18" charset="0"/>
                        </a:rPr>
                        <a:t> 30 : Cao su (tr62-63)</a:t>
                      </a:r>
                      <a:endParaRPr lang="en-US" sz="2000" kern="1200" dirty="0" smtClean="0">
                        <a:solidFill>
                          <a:schemeClr val="dk1"/>
                        </a:solidFill>
                        <a:effectLst/>
                        <a:latin typeface="Times New Roman" pitchFamily="18" charset="0"/>
                        <a:ea typeface="+mn-ea"/>
                        <a:cs typeface="Times New Roman" pitchFamily="18" charset="0"/>
                      </a:endParaRPr>
                    </a:p>
                    <a:p>
                      <a:pPr fontAlgn="base"/>
                      <a:r>
                        <a:rPr lang="fr-FR" sz="2000" kern="1200" dirty="0" smtClean="0">
                          <a:solidFill>
                            <a:schemeClr val="dk1"/>
                          </a:solidFill>
                          <a:effectLst/>
                          <a:latin typeface="Times New Roman" pitchFamily="18" charset="0"/>
                          <a:ea typeface="+mn-ea"/>
                          <a:cs typeface="Times New Roman" pitchFamily="18" charset="0"/>
                        </a:rPr>
                        <a:t>- </a:t>
                      </a:r>
                      <a:r>
                        <a:rPr lang="fr-FR" sz="2000" kern="1200" dirty="0" err="1" smtClean="0">
                          <a:solidFill>
                            <a:schemeClr val="dk1"/>
                          </a:solidFill>
                          <a:effectLst/>
                          <a:latin typeface="Times New Roman" pitchFamily="18" charset="0"/>
                          <a:ea typeface="+mn-ea"/>
                          <a:cs typeface="Times New Roman" pitchFamily="18" charset="0"/>
                        </a:rPr>
                        <a:t>Bài</a:t>
                      </a:r>
                      <a:r>
                        <a:rPr lang="fr-FR" sz="2000" kern="1200" dirty="0" smtClean="0">
                          <a:solidFill>
                            <a:schemeClr val="dk1"/>
                          </a:solidFill>
                          <a:effectLst/>
                          <a:latin typeface="Times New Roman" pitchFamily="18" charset="0"/>
                          <a:ea typeface="+mn-ea"/>
                          <a:cs typeface="Times New Roman" pitchFamily="18" charset="0"/>
                        </a:rPr>
                        <a:t> 31 : </a:t>
                      </a:r>
                      <a:r>
                        <a:rPr lang="fr-FR" sz="2000" kern="1200" dirty="0" err="1" smtClean="0">
                          <a:solidFill>
                            <a:schemeClr val="dk1"/>
                          </a:solidFill>
                          <a:effectLst/>
                          <a:latin typeface="Times New Roman" pitchFamily="18" charset="0"/>
                          <a:ea typeface="+mn-ea"/>
                          <a:cs typeface="Times New Roman" pitchFamily="18" charset="0"/>
                        </a:rPr>
                        <a:t>Chất</a:t>
                      </a:r>
                      <a:r>
                        <a:rPr lang="fr-FR" sz="2000" kern="1200" dirty="0" smtClean="0">
                          <a:solidFill>
                            <a:schemeClr val="dk1"/>
                          </a:solidFill>
                          <a:effectLst/>
                          <a:latin typeface="Times New Roman" pitchFamily="18" charset="0"/>
                          <a:ea typeface="+mn-ea"/>
                          <a:cs typeface="Times New Roman" pitchFamily="18" charset="0"/>
                        </a:rPr>
                        <a:t> </a:t>
                      </a:r>
                      <a:r>
                        <a:rPr lang="fr-FR" sz="2000" kern="1200" dirty="0" err="1" smtClean="0">
                          <a:solidFill>
                            <a:schemeClr val="dk1"/>
                          </a:solidFill>
                          <a:effectLst/>
                          <a:latin typeface="Times New Roman" pitchFamily="18" charset="0"/>
                          <a:ea typeface="+mn-ea"/>
                          <a:cs typeface="Times New Roman" pitchFamily="18" charset="0"/>
                        </a:rPr>
                        <a:t>dẻo</a:t>
                      </a:r>
                      <a:r>
                        <a:rPr lang="fr-FR" sz="2000" kern="1200" dirty="0" smtClean="0">
                          <a:solidFill>
                            <a:schemeClr val="dk1"/>
                          </a:solidFill>
                          <a:effectLst/>
                          <a:latin typeface="Times New Roman" pitchFamily="18" charset="0"/>
                          <a:ea typeface="+mn-ea"/>
                          <a:cs typeface="Times New Roman" pitchFamily="18" charset="0"/>
                        </a:rPr>
                        <a:t> (tr64-65)</a:t>
                      </a:r>
                      <a:endParaRPr lang="en-US" sz="2000" kern="1200" dirty="0" smtClean="0">
                        <a:solidFill>
                          <a:schemeClr val="dk1"/>
                        </a:solidFill>
                        <a:effectLst/>
                        <a:latin typeface="Times New Roman" pitchFamily="18" charset="0"/>
                        <a:ea typeface="+mn-ea"/>
                        <a:cs typeface="Times New Roman" pitchFamily="18" charset="0"/>
                      </a:endParaRPr>
                    </a:p>
                    <a:p>
                      <a:pPr fontAlgn="base"/>
                      <a:r>
                        <a:rPr lang="fr-FR" sz="2000" kern="1200" dirty="0" smtClean="0">
                          <a:solidFill>
                            <a:schemeClr val="dk1"/>
                          </a:solidFill>
                          <a:effectLst/>
                          <a:latin typeface="Times New Roman" pitchFamily="18" charset="0"/>
                          <a:ea typeface="+mn-ea"/>
                          <a:cs typeface="Times New Roman" pitchFamily="18" charset="0"/>
                        </a:rPr>
                        <a:t>- </a:t>
                      </a:r>
                      <a:r>
                        <a:rPr lang="fr-FR" sz="2000" kern="1200" dirty="0" err="1" smtClean="0">
                          <a:solidFill>
                            <a:schemeClr val="dk1"/>
                          </a:solidFill>
                          <a:effectLst/>
                          <a:latin typeface="Times New Roman" pitchFamily="18" charset="0"/>
                          <a:ea typeface="+mn-ea"/>
                          <a:cs typeface="Times New Roman" pitchFamily="18" charset="0"/>
                        </a:rPr>
                        <a:t>Bài</a:t>
                      </a:r>
                      <a:r>
                        <a:rPr lang="fr-FR" sz="2000" kern="1200" dirty="0" smtClean="0">
                          <a:solidFill>
                            <a:schemeClr val="dk1"/>
                          </a:solidFill>
                          <a:effectLst/>
                          <a:latin typeface="Times New Roman" pitchFamily="18" charset="0"/>
                          <a:ea typeface="+mn-ea"/>
                          <a:cs typeface="Times New Roman" pitchFamily="18" charset="0"/>
                        </a:rPr>
                        <a:t> 32 : </a:t>
                      </a:r>
                      <a:r>
                        <a:rPr lang="fr-FR" sz="2000" kern="1200" dirty="0" err="1" smtClean="0">
                          <a:solidFill>
                            <a:schemeClr val="dk1"/>
                          </a:solidFill>
                          <a:effectLst/>
                          <a:latin typeface="Times New Roman" pitchFamily="18" charset="0"/>
                          <a:ea typeface="+mn-ea"/>
                          <a:cs typeface="Times New Roman" pitchFamily="18" charset="0"/>
                        </a:rPr>
                        <a:t>Tơ</a:t>
                      </a:r>
                      <a:r>
                        <a:rPr lang="fr-FR" sz="2000" kern="1200" dirty="0" smtClean="0">
                          <a:solidFill>
                            <a:schemeClr val="dk1"/>
                          </a:solidFill>
                          <a:effectLst/>
                          <a:latin typeface="Times New Roman" pitchFamily="18" charset="0"/>
                          <a:ea typeface="+mn-ea"/>
                          <a:cs typeface="Times New Roman" pitchFamily="18" charset="0"/>
                        </a:rPr>
                        <a:t> </a:t>
                      </a:r>
                      <a:r>
                        <a:rPr lang="fr-FR" sz="2000" kern="1200" dirty="0" err="1" smtClean="0">
                          <a:solidFill>
                            <a:schemeClr val="dk1"/>
                          </a:solidFill>
                          <a:effectLst/>
                          <a:latin typeface="Times New Roman" pitchFamily="18" charset="0"/>
                          <a:ea typeface="+mn-ea"/>
                          <a:cs typeface="Times New Roman" pitchFamily="18" charset="0"/>
                        </a:rPr>
                        <a:t>sợi</a:t>
                      </a:r>
                      <a:r>
                        <a:rPr lang="fr-FR" sz="2000" kern="1200" dirty="0" smtClean="0">
                          <a:solidFill>
                            <a:schemeClr val="dk1"/>
                          </a:solidFill>
                          <a:effectLst/>
                          <a:latin typeface="Times New Roman" pitchFamily="18" charset="0"/>
                          <a:ea typeface="+mn-ea"/>
                          <a:cs typeface="Times New Roman" pitchFamily="18" charset="0"/>
                        </a:rPr>
                        <a:t> (tr66-67)</a:t>
                      </a:r>
                      <a:endParaRPr lang="en-US" sz="2000" kern="1200" dirty="0">
                        <a:solidFill>
                          <a:schemeClr val="dk1"/>
                        </a:solidFill>
                        <a:effectLst/>
                        <a:latin typeface="Times New Roman" pitchFamily="18" charset="0"/>
                        <a:ea typeface="+mn-ea"/>
                        <a:cs typeface="Times New Roman" pitchFamily="18" charset="0"/>
                      </a:endParaRPr>
                    </a:p>
                  </a:txBody>
                  <a:tcPr marL="68580" marR="68580" marT="0" marB="0">
                    <a:solidFill>
                      <a:srgbClr val="0099FF"/>
                    </a:solidFill>
                  </a:tcPr>
                </a:tc>
                <a:tc>
                  <a:txBody>
                    <a:bodyPr/>
                    <a:lstStyle/>
                    <a:p>
                      <a:r>
                        <a:rPr lang="fr-FR" sz="2000" kern="1200" dirty="0" err="1" smtClean="0">
                          <a:solidFill>
                            <a:schemeClr val="tx1"/>
                          </a:solidFill>
                          <a:effectLst/>
                          <a:latin typeface="Times New Roman" pitchFamily="18" charset="0"/>
                          <a:ea typeface="+mn-ea"/>
                          <a:cs typeface="Times New Roman" pitchFamily="18" charset="0"/>
                        </a:rPr>
                        <a:t>Các</a:t>
                      </a:r>
                      <a:r>
                        <a:rPr lang="fr-FR" sz="2000" kern="1200" dirty="0" smtClean="0">
                          <a:solidFill>
                            <a:schemeClr val="tx1"/>
                          </a:solidFill>
                          <a:effectLst/>
                          <a:latin typeface="Times New Roman" pitchFamily="18" charset="0"/>
                          <a:ea typeface="+mn-ea"/>
                          <a:cs typeface="Times New Roman" pitchFamily="18" charset="0"/>
                        </a:rPr>
                        <a:t> </a:t>
                      </a:r>
                      <a:r>
                        <a:rPr lang="fr-FR" sz="2000" kern="1200" dirty="0" err="1" smtClean="0">
                          <a:solidFill>
                            <a:schemeClr val="tx1"/>
                          </a:solidFill>
                          <a:effectLst/>
                          <a:latin typeface="Times New Roman" pitchFamily="18" charset="0"/>
                          <a:ea typeface="+mn-ea"/>
                          <a:cs typeface="Times New Roman" pitchFamily="18" charset="0"/>
                        </a:rPr>
                        <a:t>bài</a:t>
                      </a:r>
                      <a:r>
                        <a:rPr lang="fr-FR" sz="2000" kern="1200" dirty="0" smtClean="0">
                          <a:solidFill>
                            <a:schemeClr val="tx1"/>
                          </a:solidFill>
                          <a:effectLst/>
                          <a:latin typeface="Times New Roman" pitchFamily="18" charset="0"/>
                          <a:ea typeface="+mn-ea"/>
                          <a:cs typeface="Times New Roman" pitchFamily="18" charset="0"/>
                        </a:rPr>
                        <a:t> </a:t>
                      </a:r>
                      <a:r>
                        <a:rPr lang="fr-FR" sz="2000" kern="1200" dirty="0" err="1" smtClean="0">
                          <a:solidFill>
                            <a:schemeClr val="tx1"/>
                          </a:solidFill>
                          <a:effectLst/>
                          <a:latin typeface="Times New Roman" pitchFamily="18" charset="0"/>
                          <a:ea typeface="+mn-ea"/>
                          <a:cs typeface="Times New Roman" pitchFamily="18" charset="0"/>
                        </a:rPr>
                        <a:t>chủ</a:t>
                      </a:r>
                      <a:r>
                        <a:rPr lang="fr-FR" sz="2000" kern="1200" dirty="0" smtClean="0">
                          <a:solidFill>
                            <a:schemeClr val="tx1"/>
                          </a:solidFill>
                          <a:effectLst/>
                          <a:latin typeface="Times New Roman" pitchFamily="18" charset="0"/>
                          <a:ea typeface="+mn-ea"/>
                          <a:cs typeface="Times New Roman" pitchFamily="18" charset="0"/>
                        </a:rPr>
                        <a:t> </a:t>
                      </a:r>
                      <a:r>
                        <a:rPr lang="fr-FR" sz="2000" kern="1200" dirty="0" err="1" smtClean="0">
                          <a:solidFill>
                            <a:schemeClr val="tx1"/>
                          </a:solidFill>
                          <a:effectLst/>
                          <a:latin typeface="Times New Roman" pitchFamily="18" charset="0"/>
                          <a:ea typeface="+mn-ea"/>
                          <a:cs typeface="Times New Roman" pitchFamily="18" charset="0"/>
                        </a:rPr>
                        <a:t>đề</a:t>
                      </a:r>
                      <a:r>
                        <a:rPr lang="fr-FR" sz="2000" kern="1200" dirty="0" smtClean="0">
                          <a:solidFill>
                            <a:schemeClr val="tx1"/>
                          </a:solidFill>
                          <a:effectLst/>
                          <a:latin typeface="Times New Roman" pitchFamily="18" charset="0"/>
                          <a:ea typeface="+mn-ea"/>
                          <a:cs typeface="Times New Roman" pitchFamily="18" charset="0"/>
                        </a:rPr>
                        <a:t>: </a:t>
                      </a:r>
                      <a:r>
                        <a:rPr lang="fr-FR" sz="2000" kern="1200" dirty="0" err="1" smtClean="0">
                          <a:solidFill>
                            <a:schemeClr val="tx1"/>
                          </a:solidFill>
                          <a:effectLst/>
                          <a:latin typeface="Times New Roman" pitchFamily="18" charset="0"/>
                          <a:ea typeface="+mn-ea"/>
                          <a:cs typeface="Times New Roman" pitchFamily="18" charset="0"/>
                        </a:rPr>
                        <a:t>Vật</a:t>
                      </a:r>
                      <a:r>
                        <a:rPr lang="fr-FR" sz="2000" kern="1200" dirty="0" smtClean="0">
                          <a:solidFill>
                            <a:schemeClr val="tx1"/>
                          </a:solidFill>
                          <a:effectLst/>
                          <a:latin typeface="Times New Roman" pitchFamily="18" charset="0"/>
                          <a:ea typeface="+mn-ea"/>
                          <a:cs typeface="Times New Roman" pitchFamily="18" charset="0"/>
                        </a:rPr>
                        <a:t> </a:t>
                      </a:r>
                      <a:r>
                        <a:rPr lang="fr-FR" sz="2000" kern="1200" dirty="0" err="1" smtClean="0">
                          <a:solidFill>
                            <a:schemeClr val="tx1"/>
                          </a:solidFill>
                          <a:effectLst/>
                          <a:latin typeface="Times New Roman" pitchFamily="18" charset="0"/>
                          <a:ea typeface="+mn-ea"/>
                          <a:cs typeface="Times New Roman" pitchFamily="18" charset="0"/>
                        </a:rPr>
                        <a:t>chất</a:t>
                      </a:r>
                      <a:r>
                        <a:rPr lang="fr-FR" sz="2000" kern="1200" dirty="0" smtClean="0">
                          <a:solidFill>
                            <a:schemeClr val="tx1"/>
                          </a:solidFill>
                          <a:effectLst/>
                          <a:latin typeface="Times New Roman" pitchFamily="18" charset="0"/>
                          <a:ea typeface="+mn-ea"/>
                          <a:cs typeface="Times New Roman" pitchFamily="18" charset="0"/>
                        </a:rPr>
                        <a:t> </a:t>
                      </a:r>
                      <a:r>
                        <a:rPr lang="fr-FR" sz="2000" kern="1200" dirty="0" err="1" smtClean="0">
                          <a:solidFill>
                            <a:schemeClr val="tx1"/>
                          </a:solidFill>
                          <a:effectLst/>
                          <a:latin typeface="Times New Roman" pitchFamily="18" charset="0"/>
                          <a:ea typeface="+mn-ea"/>
                          <a:cs typeface="Times New Roman" pitchFamily="18" charset="0"/>
                        </a:rPr>
                        <a:t>và</a:t>
                      </a:r>
                      <a:r>
                        <a:rPr lang="fr-FR" sz="2000" kern="1200" dirty="0" smtClean="0">
                          <a:solidFill>
                            <a:schemeClr val="tx1"/>
                          </a:solidFill>
                          <a:effectLst/>
                          <a:latin typeface="Times New Roman" pitchFamily="18" charset="0"/>
                          <a:ea typeface="+mn-ea"/>
                          <a:cs typeface="Times New Roman" pitchFamily="18" charset="0"/>
                        </a:rPr>
                        <a:t> </a:t>
                      </a:r>
                      <a:r>
                        <a:rPr lang="fr-FR" sz="2000" kern="1200" dirty="0" err="1" smtClean="0">
                          <a:solidFill>
                            <a:schemeClr val="tx1"/>
                          </a:solidFill>
                          <a:effectLst/>
                          <a:latin typeface="Times New Roman" pitchFamily="18" charset="0"/>
                          <a:ea typeface="+mn-ea"/>
                          <a:cs typeface="Times New Roman" pitchFamily="18" charset="0"/>
                        </a:rPr>
                        <a:t>năng</a:t>
                      </a:r>
                      <a:r>
                        <a:rPr lang="fr-FR" sz="2000" kern="1200" dirty="0" smtClean="0">
                          <a:solidFill>
                            <a:schemeClr val="tx1"/>
                          </a:solidFill>
                          <a:effectLst/>
                          <a:latin typeface="Times New Roman" pitchFamily="18" charset="0"/>
                          <a:ea typeface="+mn-ea"/>
                          <a:cs typeface="Times New Roman" pitchFamily="18" charset="0"/>
                        </a:rPr>
                        <a:t> </a:t>
                      </a:r>
                      <a:r>
                        <a:rPr lang="fr-FR" sz="2000" kern="1200" dirty="0" err="1" smtClean="0">
                          <a:solidFill>
                            <a:schemeClr val="tx1"/>
                          </a:solidFill>
                          <a:effectLst/>
                          <a:latin typeface="Times New Roman" pitchFamily="18" charset="0"/>
                          <a:ea typeface="+mn-ea"/>
                          <a:cs typeface="Times New Roman" pitchFamily="18" charset="0"/>
                        </a:rPr>
                        <a:t>lượng</a:t>
                      </a:r>
                      <a:r>
                        <a:rPr lang="fr-FR" sz="2000" kern="1200" dirty="0" smtClean="0">
                          <a:solidFill>
                            <a:schemeClr val="tx1"/>
                          </a:solidFill>
                          <a:effectLst/>
                          <a:latin typeface="Times New Roman" pitchFamily="18" charset="0"/>
                          <a:ea typeface="+mn-ea"/>
                          <a:cs typeface="Times New Roman" pitchFamily="18" charset="0"/>
                        </a:rPr>
                        <a:t> là </a:t>
                      </a:r>
                      <a:r>
                        <a:rPr lang="fr-FR" sz="2000" kern="1200" dirty="0" err="1" smtClean="0">
                          <a:solidFill>
                            <a:schemeClr val="tx1"/>
                          </a:solidFill>
                          <a:effectLst/>
                          <a:latin typeface="Times New Roman" pitchFamily="18" charset="0"/>
                          <a:ea typeface="+mn-ea"/>
                          <a:cs typeface="Times New Roman" pitchFamily="18" charset="0"/>
                        </a:rPr>
                        <a:t>những</a:t>
                      </a:r>
                      <a:r>
                        <a:rPr lang="fr-FR" sz="2000" kern="1200" dirty="0" smtClean="0">
                          <a:solidFill>
                            <a:schemeClr val="tx1"/>
                          </a:solidFill>
                          <a:effectLst/>
                          <a:latin typeface="Times New Roman" pitchFamily="18" charset="0"/>
                          <a:ea typeface="+mn-ea"/>
                          <a:cs typeface="Times New Roman" pitchFamily="18" charset="0"/>
                        </a:rPr>
                        <a:t> </a:t>
                      </a:r>
                      <a:r>
                        <a:rPr lang="fr-FR" sz="2000" kern="1200" dirty="0" err="1" smtClean="0">
                          <a:solidFill>
                            <a:schemeClr val="tx1"/>
                          </a:solidFill>
                          <a:effectLst/>
                          <a:latin typeface="Times New Roman" pitchFamily="18" charset="0"/>
                          <a:ea typeface="+mn-ea"/>
                          <a:cs typeface="Times New Roman" pitchFamily="18" charset="0"/>
                        </a:rPr>
                        <a:t>bài</a:t>
                      </a:r>
                      <a:r>
                        <a:rPr lang="fr-FR" sz="2000" kern="1200" dirty="0" smtClean="0">
                          <a:solidFill>
                            <a:schemeClr val="tx1"/>
                          </a:solidFill>
                          <a:effectLst/>
                          <a:latin typeface="Times New Roman" pitchFamily="18" charset="0"/>
                          <a:ea typeface="+mn-ea"/>
                          <a:cs typeface="Times New Roman" pitchFamily="18" charset="0"/>
                        </a:rPr>
                        <a:t> </a:t>
                      </a:r>
                      <a:r>
                        <a:rPr lang="fr-FR" sz="2000" kern="1200" dirty="0" err="1" smtClean="0">
                          <a:solidFill>
                            <a:schemeClr val="tx1"/>
                          </a:solidFill>
                          <a:effectLst/>
                          <a:latin typeface="Times New Roman" pitchFamily="18" charset="0"/>
                          <a:ea typeface="+mn-ea"/>
                          <a:cs typeface="Times New Roman" pitchFamily="18" charset="0"/>
                        </a:rPr>
                        <a:t>tìm</a:t>
                      </a:r>
                      <a:r>
                        <a:rPr lang="fr-FR" sz="2000" kern="1200" dirty="0" smtClean="0">
                          <a:solidFill>
                            <a:schemeClr val="tx1"/>
                          </a:solidFill>
                          <a:effectLst/>
                          <a:latin typeface="Times New Roman" pitchFamily="18" charset="0"/>
                          <a:ea typeface="+mn-ea"/>
                          <a:cs typeface="Times New Roman" pitchFamily="18" charset="0"/>
                        </a:rPr>
                        <a:t> </a:t>
                      </a:r>
                      <a:r>
                        <a:rPr lang="fr-FR" sz="2000" kern="1200" dirty="0" err="1" smtClean="0">
                          <a:solidFill>
                            <a:schemeClr val="tx1"/>
                          </a:solidFill>
                          <a:effectLst/>
                          <a:latin typeface="Times New Roman" pitchFamily="18" charset="0"/>
                          <a:ea typeface="+mn-ea"/>
                          <a:cs typeface="Times New Roman" pitchFamily="18" charset="0"/>
                        </a:rPr>
                        <a:t>hiểu</a:t>
                      </a:r>
                      <a:r>
                        <a:rPr lang="fr-FR" sz="2000" kern="1200" dirty="0" smtClean="0">
                          <a:solidFill>
                            <a:schemeClr val="tx1"/>
                          </a:solidFill>
                          <a:effectLst/>
                          <a:latin typeface="Times New Roman" pitchFamily="18" charset="0"/>
                          <a:ea typeface="+mn-ea"/>
                          <a:cs typeface="Times New Roman" pitchFamily="18" charset="0"/>
                        </a:rPr>
                        <a:t> </a:t>
                      </a:r>
                      <a:r>
                        <a:rPr lang="fr-FR" sz="2000" kern="1200" dirty="0" err="1" smtClean="0">
                          <a:solidFill>
                            <a:schemeClr val="tx1"/>
                          </a:solidFill>
                          <a:effectLst/>
                          <a:latin typeface="Times New Roman" pitchFamily="18" charset="0"/>
                          <a:ea typeface="+mn-ea"/>
                          <a:cs typeface="Times New Roman" pitchFamily="18" charset="0"/>
                        </a:rPr>
                        <a:t>về</a:t>
                      </a:r>
                      <a:r>
                        <a:rPr lang="fr-FR" sz="2000" kern="1200" dirty="0" smtClean="0">
                          <a:solidFill>
                            <a:schemeClr val="tx1"/>
                          </a:solidFill>
                          <a:effectLst/>
                          <a:latin typeface="Times New Roman" pitchFamily="18" charset="0"/>
                          <a:ea typeface="+mn-ea"/>
                          <a:cs typeface="Times New Roman" pitchFamily="18" charset="0"/>
                        </a:rPr>
                        <a:t> </a:t>
                      </a:r>
                      <a:r>
                        <a:rPr lang="fr-FR" sz="2000" kern="1200" dirty="0" err="1" smtClean="0">
                          <a:solidFill>
                            <a:schemeClr val="tx1"/>
                          </a:solidFill>
                          <a:effectLst/>
                          <a:latin typeface="Times New Roman" pitchFamily="18" charset="0"/>
                          <a:ea typeface="+mn-ea"/>
                          <a:cs typeface="Times New Roman" pitchFamily="18" charset="0"/>
                        </a:rPr>
                        <a:t>các</a:t>
                      </a:r>
                      <a:r>
                        <a:rPr lang="fr-FR" sz="2000" kern="1200" dirty="0" smtClean="0">
                          <a:solidFill>
                            <a:schemeClr val="tx1"/>
                          </a:solidFill>
                          <a:effectLst/>
                          <a:latin typeface="Times New Roman" pitchFamily="18" charset="0"/>
                          <a:ea typeface="+mn-ea"/>
                          <a:cs typeface="Times New Roman" pitchFamily="18" charset="0"/>
                        </a:rPr>
                        <a:t> </a:t>
                      </a:r>
                      <a:r>
                        <a:rPr lang="fr-FR" sz="2000" kern="1200" dirty="0" err="1" smtClean="0">
                          <a:solidFill>
                            <a:schemeClr val="tx1"/>
                          </a:solidFill>
                          <a:effectLst/>
                          <a:latin typeface="Times New Roman" pitchFamily="18" charset="0"/>
                          <a:ea typeface="+mn-ea"/>
                          <a:cs typeface="Times New Roman" pitchFamily="18" charset="0"/>
                        </a:rPr>
                        <a:t>chất</a:t>
                      </a:r>
                      <a:endParaRPr lang="fr-FR" sz="2000" kern="1200" dirty="0" smtClean="0">
                        <a:solidFill>
                          <a:schemeClr val="tx1"/>
                        </a:solidFill>
                        <a:effectLst/>
                        <a:latin typeface="Times New Roman" pitchFamily="18" charset="0"/>
                        <a:ea typeface="+mn-ea"/>
                        <a:cs typeface="Times New Roman" pitchFamily="18" charset="0"/>
                      </a:endParaRPr>
                    </a:p>
                    <a:p>
                      <a:r>
                        <a:rPr lang="fr-FR" sz="2000" kern="1200" dirty="0" smtClean="0">
                          <a:solidFill>
                            <a:schemeClr val="tx1"/>
                          </a:solidFill>
                          <a:effectLst/>
                          <a:latin typeface="Times New Roman" pitchFamily="18" charset="0"/>
                          <a:ea typeface="+mn-ea"/>
                          <a:cs typeface="Times New Roman" pitchFamily="18" charset="0"/>
                        </a:rPr>
                        <a:t>(</a:t>
                      </a:r>
                      <a:r>
                        <a:rPr lang="fr-FR" sz="2000" kern="1200" dirty="0" err="1" smtClean="0">
                          <a:solidFill>
                            <a:schemeClr val="tx1"/>
                          </a:solidFill>
                          <a:effectLst/>
                          <a:latin typeface="Times New Roman" pitchFamily="18" charset="0"/>
                          <a:ea typeface="+mn-ea"/>
                          <a:cs typeface="Times New Roman" pitchFamily="18" charset="0"/>
                        </a:rPr>
                        <a:t>kim</a:t>
                      </a:r>
                      <a:r>
                        <a:rPr lang="fr-FR" sz="2000" kern="1200" dirty="0" smtClean="0">
                          <a:solidFill>
                            <a:schemeClr val="tx1"/>
                          </a:solidFill>
                          <a:effectLst/>
                          <a:latin typeface="Times New Roman" pitchFamily="18" charset="0"/>
                          <a:ea typeface="+mn-ea"/>
                          <a:cs typeface="Times New Roman" pitchFamily="18" charset="0"/>
                        </a:rPr>
                        <a:t> </a:t>
                      </a:r>
                      <a:r>
                        <a:rPr lang="fr-FR" sz="2000" kern="1200" dirty="0" err="1" smtClean="0">
                          <a:solidFill>
                            <a:schemeClr val="tx1"/>
                          </a:solidFill>
                          <a:effectLst/>
                          <a:latin typeface="Times New Roman" pitchFamily="18" charset="0"/>
                          <a:ea typeface="+mn-ea"/>
                          <a:cs typeface="Times New Roman" pitchFamily="18" charset="0"/>
                        </a:rPr>
                        <a:t>loại</a:t>
                      </a:r>
                      <a:r>
                        <a:rPr lang="fr-FR" sz="2000" kern="1200" dirty="0" smtClean="0">
                          <a:solidFill>
                            <a:schemeClr val="tx1"/>
                          </a:solidFill>
                          <a:effectLst/>
                          <a:latin typeface="Times New Roman" pitchFamily="18" charset="0"/>
                          <a:ea typeface="+mn-ea"/>
                          <a:cs typeface="Times New Roman" pitchFamily="18" charset="0"/>
                        </a:rPr>
                        <a:t>, </a:t>
                      </a:r>
                      <a:r>
                        <a:rPr lang="fr-FR" sz="2000" kern="1200" dirty="0" err="1" smtClean="0">
                          <a:solidFill>
                            <a:schemeClr val="tx1"/>
                          </a:solidFill>
                          <a:effectLst/>
                          <a:latin typeface="Times New Roman" pitchFamily="18" charset="0"/>
                          <a:ea typeface="+mn-ea"/>
                          <a:cs typeface="Times New Roman" pitchFamily="18" charset="0"/>
                        </a:rPr>
                        <a:t>tơ</a:t>
                      </a:r>
                      <a:r>
                        <a:rPr lang="fr-FR" sz="2000" kern="1200" dirty="0" smtClean="0">
                          <a:solidFill>
                            <a:schemeClr val="tx1"/>
                          </a:solidFill>
                          <a:effectLst/>
                          <a:latin typeface="Times New Roman" pitchFamily="18" charset="0"/>
                          <a:ea typeface="+mn-ea"/>
                          <a:cs typeface="Times New Roman" pitchFamily="18" charset="0"/>
                        </a:rPr>
                        <a:t> </a:t>
                      </a:r>
                      <a:r>
                        <a:rPr lang="fr-FR" sz="2000" kern="1200" dirty="0" err="1" smtClean="0">
                          <a:solidFill>
                            <a:schemeClr val="tx1"/>
                          </a:solidFill>
                          <a:effectLst/>
                          <a:latin typeface="Times New Roman" pitchFamily="18" charset="0"/>
                          <a:ea typeface="+mn-ea"/>
                          <a:cs typeface="Times New Roman" pitchFamily="18" charset="0"/>
                        </a:rPr>
                        <a:t>sợi</a:t>
                      </a:r>
                      <a:r>
                        <a:rPr lang="fr-FR" sz="2000" kern="1200" dirty="0" smtClean="0">
                          <a:solidFill>
                            <a:schemeClr val="tx1"/>
                          </a:solidFill>
                          <a:effectLst/>
                          <a:latin typeface="Times New Roman" pitchFamily="18" charset="0"/>
                          <a:ea typeface="+mn-ea"/>
                          <a:cs typeface="Times New Roman" pitchFamily="18" charset="0"/>
                        </a:rPr>
                        <a:t>,</a:t>
                      </a:r>
                      <a:r>
                        <a:rPr lang="fr-FR" sz="2000" kern="1200" baseline="0" dirty="0" smtClean="0">
                          <a:solidFill>
                            <a:schemeClr val="tx1"/>
                          </a:solidFill>
                          <a:effectLst/>
                          <a:latin typeface="Times New Roman" pitchFamily="18" charset="0"/>
                          <a:ea typeface="+mn-ea"/>
                          <a:cs typeface="Times New Roman" pitchFamily="18" charset="0"/>
                        </a:rPr>
                        <a:t> </a:t>
                      </a:r>
                      <a:r>
                        <a:rPr lang="fr-FR" sz="2000" kern="1200" baseline="0" dirty="0" err="1" smtClean="0">
                          <a:solidFill>
                            <a:schemeClr val="tx1"/>
                          </a:solidFill>
                          <a:effectLst/>
                          <a:latin typeface="Times New Roman" pitchFamily="18" charset="0"/>
                          <a:ea typeface="+mn-ea"/>
                          <a:cs typeface="Times New Roman" pitchFamily="18" charset="0"/>
                        </a:rPr>
                        <a:t>đá</a:t>
                      </a:r>
                      <a:r>
                        <a:rPr lang="fr-FR" sz="2000" kern="1200" baseline="0" dirty="0" smtClean="0">
                          <a:solidFill>
                            <a:schemeClr val="tx1"/>
                          </a:solidFill>
                          <a:effectLst/>
                          <a:latin typeface="Times New Roman" pitchFamily="18" charset="0"/>
                          <a:ea typeface="+mn-ea"/>
                          <a:cs typeface="Times New Roman" pitchFamily="18" charset="0"/>
                        </a:rPr>
                        <a:t>, xi </a:t>
                      </a:r>
                      <a:r>
                        <a:rPr lang="fr-FR" sz="2000" kern="1200" baseline="0" dirty="0" err="1" smtClean="0">
                          <a:solidFill>
                            <a:schemeClr val="tx1"/>
                          </a:solidFill>
                          <a:effectLst/>
                          <a:latin typeface="Times New Roman" pitchFamily="18" charset="0"/>
                          <a:ea typeface="+mn-ea"/>
                          <a:cs typeface="Times New Roman" pitchFamily="18" charset="0"/>
                        </a:rPr>
                        <a:t>măng</a:t>
                      </a:r>
                      <a:r>
                        <a:rPr lang="fr-FR" sz="2000" kern="1200" baseline="0" dirty="0" smtClean="0">
                          <a:solidFill>
                            <a:schemeClr val="tx1"/>
                          </a:solidFill>
                          <a:effectLst/>
                          <a:latin typeface="Times New Roman" pitchFamily="18" charset="0"/>
                          <a:ea typeface="+mn-ea"/>
                          <a:cs typeface="Times New Roman" pitchFamily="18" charset="0"/>
                        </a:rPr>
                        <a:t>...</a:t>
                      </a:r>
                      <a:r>
                        <a:rPr lang="fr-FR" sz="2000" kern="1200" dirty="0" smtClean="0">
                          <a:solidFill>
                            <a:schemeClr val="tx1"/>
                          </a:solidFill>
                          <a:effectLst/>
                          <a:latin typeface="Times New Roman" pitchFamily="18" charset="0"/>
                          <a:ea typeface="+mn-ea"/>
                          <a:cs typeface="Times New Roman" pitchFamily="18" charset="0"/>
                        </a:rPr>
                        <a:t>) </a:t>
                      </a:r>
                      <a:r>
                        <a:rPr lang="fr-FR" sz="2000" kern="1200" dirty="0" err="1" smtClean="0">
                          <a:solidFill>
                            <a:schemeClr val="tx1"/>
                          </a:solidFill>
                          <a:effectLst/>
                          <a:latin typeface="Times New Roman" pitchFamily="18" charset="0"/>
                          <a:ea typeface="+mn-ea"/>
                          <a:cs typeface="Times New Roman" pitchFamily="18" charset="0"/>
                        </a:rPr>
                        <a:t>hoạt</a:t>
                      </a:r>
                      <a:r>
                        <a:rPr lang="fr-FR" sz="2000" kern="1200" dirty="0" smtClean="0">
                          <a:solidFill>
                            <a:schemeClr val="tx1"/>
                          </a:solidFill>
                          <a:effectLst/>
                          <a:latin typeface="Times New Roman" pitchFamily="18" charset="0"/>
                          <a:ea typeface="+mn-ea"/>
                          <a:cs typeface="Times New Roman" pitchFamily="18" charset="0"/>
                        </a:rPr>
                        <a:t> </a:t>
                      </a:r>
                      <a:r>
                        <a:rPr lang="fr-FR" sz="2000" kern="1200" dirty="0" err="1" smtClean="0">
                          <a:solidFill>
                            <a:schemeClr val="tx1"/>
                          </a:solidFill>
                          <a:effectLst/>
                          <a:latin typeface="Times New Roman" pitchFamily="18" charset="0"/>
                          <a:ea typeface="+mn-ea"/>
                          <a:cs typeface="Times New Roman" pitchFamily="18" charset="0"/>
                        </a:rPr>
                        <a:t>động</a:t>
                      </a:r>
                      <a:r>
                        <a:rPr lang="fr-FR" sz="2000" kern="1200" dirty="0" smtClean="0">
                          <a:solidFill>
                            <a:schemeClr val="tx1"/>
                          </a:solidFill>
                          <a:effectLst/>
                          <a:latin typeface="Times New Roman" pitchFamily="18" charset="0"/>
                          <a:ea typeface="+mn-ea"/>
                          <a:cs typeface="Times New Roman" pitchFamily="18" charset="0"/>
                        </a:rPr>
                        <a:t> </a:t>
                      </a:r>
                      <a:r>
                        <a:rPr lang="fr-FR" sz="2000" kern="1200" dirty="0" err="1" smtClean="0">
                          <a:solidFill>
                            <a:schemeClr val="tx1"/>
                          </a:solidFill>
                          <a:effectLst/>
                          <a:latin typeface="Times New Roman" pitchFamily="18" charset="0"/>
                          <a:ea typeface="+mn-ea"/>
                          <a:cs typeface="Times New Roman" pitchFamily="18" charset="0"/>
                        </a:rPr>
                        <a:t>trải</a:t>
                      </a:r>
                      <a:r>
                        <a:rPr lang="fr-FR" sz="2000" kern="1200" dirty="0" smtClean="0">
                          <a:solidFill>
                            <a:schemeClr val="tx1"/>
                          </a:solidFill>
                          <a:effectLst/>
                          <a:latin typeface="Times New Roman" pitchFamily="18" charset="0"/>
                          <a:ea typeface="+mn-ea"/>
                          <a:cs typeface="Times New Roman" pitchFamily="18" charset="0"/>
                        </a:rPr>
                        <a:t> </a:t>
                      </a:r>
                      <a:r>
                        <a:rPr lang="fr-FR" sz="2000" kern="1200" dirty="0" err="1" smtClean="0">
                          <a:solidFill>
                            <a:schemeClr val="tx1"/>
                          </a:solidFill>
                          <a:effectLst/>
                          <a:latin typeface="Times New Roman" pitchFamily="18" charset="0"/>
                          <a:ea typeface="+mn-ea"/>
                          <a:cs typeface="Times New Roman" pitchFamily="18" charset="0"/>
                        </a:rPr>
                        <a:t>nghiệm</a:t>
                      </a:r>
                      <a:r>
                        <a:rPr lang="fr-FR" sz="2000" kern="1200" dirty="0" smtClean="0">
                          <a:solidFill>
                            <a:schemeClr val="tx1"/>
                          </a:solidFill>
                          <a:effectLst/>
                          <a:latin typeface="Times New Roman" pitchFamily="18" charset="0"/>
                          <a:ea typeface="+mn-ea"/>
                          <a:cs typeface="Times New Roman" pitchFamily="18" charset="0"/>
                        </a:rPr>
                        <a:t> </a:t>
                      </a:r>
                      <a:r>
                        <a:rPr lang="fr-FR" sz="2000" kern="1200" dirty="0" err="1" smtClean="0">
                          <a:solidFill>
                            <a:schemeClr val="tx1"/>
                          </a:solidFill>
                          <a:effectLst/>
                          <a:latin typeface="Times New Roman" pitchFamily="18" charset="0"/>
                          <a:ea typeface="+mn-ea"/>
                          <a:cs typeface="Times New Roman" pitchFamily="18" charset="0"/>
                        </a:rPr>
                        <a:t>có</a:t>
                      </a:r>
                      <a:r>
                        <a:rPr lang="fr-FR" sz="2000" kern="1200" dirty="0" smtClean="0">
                          <a:solidFill>
                            <a:schemeClr val="tx1"/>
                          </a:solidFill>
                          <a:effectLst/>
                          <a:latin typeface="Times New Roman" pitchFamily="18" charset="0"/>
                          <a:ea typeface="+mn-ea"/>
                          <a:cs typeface="Times New Roman" pitchFamily="18" charset="0"/>
                        </a:rPr>
                        <a:t> </a:t>
                      </a:r>
                      <a:r>
                        <a:rPr lang="fr-FR" sz="2000" kern="1200" dirty="0" err="1" smtClean="0">
                          <a:solidFill>
                            <a:schemeClr val="tx1"/>
                          </a:solidFill>
                          <a:effectLst/>
                          <a:latin typeface="Times New Roman" pitchFamily="18" charset="0"/>
                          <a:ea typeface="+mn-ea"/>
                          <a:cs typeface="Times New Roman" pitchFamily="18" charset="0"/>
                        </a:rPr>
                        <a:t>thể</a:t>
                      </a:r>
                      <a:r>
                        <a:rPr lang="fr-FR" sz="2000" kern="1200" dirty="0" smtClean="0">
                          <a:solidFill>
                            <a:schemeClr val="tx1"/>
                          </a:solidFill>
                          <a:effectLst/>
                          <a:latin typeface="Times New Roman" pitchFamily="18" charset="0"/>
                          <a:ea typeface="+mn-ea"/>
                          <a:cs typeface="Times New Roman" pitchFamily="18" charset="0"/>
                        </a:rPr>
                        <a:t> </a:t>
                      </a:r>
                      <a:r>
                        <a:rPr lang="fr-FR" sz="2000" kern="1200" dirty="0" err="1" smtClean="0">
                          <a:solidFill>
                            <a:schemeClr val="tx1"/>
                          </a:solidFill>
                          <a:effectLst/>
                          <a:latin typeface="Times New Roman" pitchFamily="18" charset="0"/>
                          <a:ea typeface="+mn-ea"/>
                          <a:cs typeface="Times New Roman" pitchFamily="18" charset="0"/>
                        </a:rPr>
                        <a:t>xuyên</a:t>
                      </a:r>
                      <a:r>
                        <a:rPr lang="fr-FR" sz="2000" kern="1200" dirty="0" smtClean="0">
                          <a:solidFill>
                            <a:schemeClr val="tx1"/>
                          </a:solidFill>
                          <a:effectLst/>
                          <a:latin typeface="Times New Roman" pitchFamily="18" charset="0"/>
                          <a:ea typeface="+mn-ea"/>
                          <a:cs typeface="Times New Roman" pitchFamily="18" charset="0"/>
                        </a:rPr>
                        <a:t> </a:t>
                      </a:r>
                      <a:r>
                        <a:rPr lang="fr-FR" sz="2000" kern="1200" dirty="0" err="1" smtClean="0">
                          <a:solidFill>
                            <a:schemeClr val="tx1"/>
                          </a:solidFill>
                          <a:effectLst/>
                          <a:latin typeface="Times New Roman" pitchFamily="18" charset="0"/>
                          <a:ea typeface="+mn-ea"/>
                          <a:cs typeface="Times New Roman" pitchFamily="18" charset="0"/>
                        </a:rPr>
                        <a:t>suốt</a:t>
                      </a:r>
                      <a:r>
                        <a:rPr lang="fr-FR" sz="2000" kern="1200" dirty="0" smtClean="0">
                          <a:solidFill>
                            <a:schemeClr val="tx1"/>
                          </a:solidFill>
                          <a:effectLst/>
                          <a:latin typeface="Times New Roman" pitchFamily="18" charset="0"/>
                          <a:ea typeface="+mn-ea"/>
                          <a:cs typeface="Times New Roman" pitchFamily="18" charset="0"/>
                        </a:rPr>
                        <a:t> </a:t>
                      </a:r>
                      <a:r>
                        <a:rPr lang="fr-FR" sz="2000" kern="1200" dirty="0" err="1" smtClean="0">
                          <a:solidFill>
                            <a:schemeClr val="tx1"/>
                          </a:solidFill>
                          <a:effectLst/>
                          <a:latin typeface="Times New Roman" pitchFamily="18" charset="0"/>
                          <a:ea typeface="+mn-ea"/>
                          <a:cs typeface="Times New Roman" pitchFamily="18" charset="0"/>
                        </a:rPr>
                        <a:t>toàn</a:t>
                      </a:r>
                      <a:r>
                        <a:rPr lang="fr-FR" sz="2000" kern="1200" dirty="0" smtClean="0">
                          <a:solidFill>
                            <a:schemeClr val="tx1"/>
                          </a:solidFill>
                          <a:effectLst/>
                          <a:latin typeface="Times New Roman" pitchFamily="18" charset="0"/>
                          <a:ea typeface="+mn-ea"/>
                          <a:cs typeface="Times New Roman" pitchFamily="18" charset="0"/>
                        </a:rPr>
                        <a:t> </a:t>
                      </a:r>
                      <a:r>
                        <a:rPr lang="fr-FR" sz="2000" kern="1200" dirty="0" err="1" smtClean="0">
                          <a:solidFill>
                            <a:schemeClr val="tx1"/>
                          </a:solidFill>
                          <a:effectLst/>
                          <a:latin typeface="Times New Roman" pitchFamily="18" charset="0"/>
                          <a:ea typeface="+mn-ea"/>
                          <a:cs typeface="Times New Roman" pitchFamily="18" charset="0"/>
                        </a:rPr>
                        <a:t>bộ</a:t>
                      </a:r>
                      <a:r>
                        <a:rPr lang="fr-FR" sz="2000" kern="1200" dirty="0" smtClean="0">
                          <a:solidFill>
                            <a:schemeClr val="tx1"/>
                          </a:solidFill>
                          <a:effectLst/>
                          <a:latin typeface="Times New Roman" pitchFamily="18" charset="0"/>
                          <a:ea typeface="+mn-ea"/>
                          <a:cs typeface="Times New Roman" pitchFamily="18" charset="0"/>
                        </a:rPr>
                        <a:t> </a:t>
                      </a:r>
                      <a:r>
                        <a:rPr lang="fr-FR" sz="2000" kern="1200" dirty="0" err="1" smtClean="0">
                          <a:solidFill>
                            <a:schemeClr val="tx1"/>
                          </a:solidFill>
                          <a:effectLst/>
                          <a:latin typeface="Times New Roman" pitchFamily="18" charset="0"/>
                          <a:ea typeface="+mn-ea"/>
                          <a:cs typeface="Times New Roman" pitchFamily="18" charset="0"/>
                        </a:rPr>
                        <a:t>bài</a:t>
                      </a:r>
                      <a:r>
                        <a:rPr lang="fr-FR" sz="2000" kern="1200" dirty="0" smtClean="0">
                          <a:solidFill>
                            <a:schemeClr val="tx1"/>
                          </a:solidFill>
                          <a:effectLst/>
                          <a:latin typeface="Times New Roman" pitchFamily="18" charset="0"/>
                          <a:ea typeface="+mn-ea"/>
                          <a:cs typeface="Times New Roman" pitchFamily="18" charset="0"/>
                        </a:rPr>
                        <a:t> </a:t>
                      </a:r>
                      <a:r>
                        <a:rPr lang="fr-FR" sz="2000" kern="1200" dirty="0" err="1" smtClean="0">
                          <a:solidFill>
                            <a:schemeClr val="tx1"/>
                          </a:solidFill>
                          <a:effectLst/>
                          <a:latin typeface="Times New Roman" pitchFamily="18" charset="0"/>
                          <a:ea typeface="+mn-ea"/>
                          <a:cs typeface="Times New Roman" pitchFamily="18" charset="0"/>
                        </a:rPr>
                        <a:t>học</a:t>
                      </a:r>
                      <a:r>
                        <a:rPr lang="fr-FR" sz="2000" kern="1200" dirty="0" smtClean="0">
                          <a:solidFill>
                            <a:schemeClr val="tx1"/>
                          </a:solidFill>
                          <a:effectLst/>
                          <a:latin typeface="Times New Roman" pitchFamily="18" charset="0"/>
                          <a:ea typeface="+mn-ea"/>
                          <a:cs typeface="Times New Roman" pitchFamily="18" charset="0"/>
                        </a:rPr>
                        <a:t>.</a:t>
                      </a:r>
                      <a:endParaRPr lang="en-US" sz="2000" kern="1200" dirty="0" smtClean="0">
                        <a:solidFill>
                          <a:schemeClr val="tx1"/>
                        </a:solidFill>
                        <a:effectLst/>
                        <a:latin typeface="Times New Roman" pitchFamily="18" charset="0"/>
                        <a:ea typeface="+mn-ea"/>
                        <a:cs typeface="Times New Roman" pitchFamily="18" charset="0"/>
                      </a:endParaRPr>
                    </a:p>
                    <a:p>
                      <a:r>
                        <a:rPr lang="fr-FR" sz="2000" kern="1200" dirty="0" smtClean="0">
                          <a:solidFill>
                            <a:schemeClr val="tx1"/>
                          </a:solidFill>
                          <a:effectLst/>
                          <a:latin typeface="Times New Roman" pitchFamily="18" charset="0"/>
                          <a:ea typeface="+mn-ea"/>
                          <a:cs typeface="Times New Roman" pitchFamily="18" charset="0"/>
                        </a:rPr>
                        <a:t>HĐ1 </a:t>
                      </a:r>
                      <a:r>
                        <a:rPr lang="fr-FR" sz="2000" kern="1200" dirty="0" err="1" smtClean="0">
                          <a:solidFill>
                            <a:schemeClr val="tx1"/>
                          </a:solidFill>
                          <a:effectLst/>
                          <a:latin typeface="Times New Roman" pitchFamily="18" charset="0"/>
                          <a:ea typeface="+mn-ea"/>
                          <a:cs typeface="Times New Roman" pitchFamily="18" charset="0"/>
                        </a:rPr>
                        <a:t>Tìm</a:t>
                      </a:r>
                      <a:r>
                        <a:rPr lang="fr-FR" sz="2000" kern="1200" dirty="0" smtClean="0">
                          <a:solidFill>
                            <a:schemeClr val="tx1"/>
                          </a:solidFill>
                          <a:effectLst/>
                          <a:latin typeface="Times New Roman" pitchFamily="18" charset="0"/>
                          <a:ea typeface="+mn-ea"/>
                          <a:cs typeface="Times New Roman" pitchFamily="18" charset="0"/>
                        </a:rPr>
                        <a:t>  </a:t>
                      </a:r>
                      <a:r>
                        <a:rPr lang="fr-FR" sz="2000" kern="1200" dirty="0" err="1" smtClean="0">
                          <a:solidFill>
                            <a:schemeClr val="tx1"/>
                          </a:solidFill>
                          <a:effectLst/>
                          <a:latin typeface="Times New Roman" pitchFamily="18" charset="0"/>
                          <a:ea typeface="+mn-ea"/>
                          <a:cs typeface="Times New Roman" pitchFamily="18" charset="0"/>
                        </a:rPr>
                        <a:t>hiểu</a:t>
                      </a:r>
                      <a:r>
                        <a:rPr lang="fr-FR" sz="2000" kern="1200" dirty="0" smtClean="0">
                          <a:solidFill>
                            <a:schemeClr val="tx1"/>
                          </a:solidFill>
                          <a:effectLst/>
                          <a:latin typeface="Times New Roman" pitchFamily="18" charset="0"/>
                          <a:ea typeface="+mn-ea"/>
                          <a:cs typeface="Times New Roman" pitchFamily="18" charset="0"/>
                        </a:rPr>
                        <a:t> </a:t>
                      </a:r>
                      <a:r>
                        <a:rPr lang="fr-FR" sz="2000" kern="1200" dirty="0" err="1" smtClean="0">
                          <a:solidFill>
                            <a:schemeClr val="tx1"/>
                          </a:solidFill>
                          <a:effectLst/>
                          <a:latin typeface="Times New Roman" pitchFamily="18" charset="0"/>
                          <a:ea typeface="+mn-ea"/>
                          <a:cs typeface="Times New Roman" pitchFamily="18" charset="0"/>
                        </a:rPr>
                        <a:t>vốn</a:t>
                      </a:r>
                      <a:r>
                        <a:rPr lang="fr-FR" sz="2000" kern="1200" dirty="0" smtClean="0">
                          <a:solidFill>
                            <a:schemeClr val="tx1"/>
                          </a:solidFill>
                          <a:effectLst/>
                          <a:latin typeface="Times New Roman" pitchFamily="18" charset="0"/>
                          <a:ea typeface="+mn-ea"/>
                          <a:cs typeface="Times New Roman" pitchFamily="18" charset="0"/>
                        </a:rPr>
                        <a:t> </a:t>
                      </a:r>
                      <a:r>
                        <a:rPr lang="fr-FR" sz="2000" kern="1200" dirty="0" err="1" smtClean="0">
                          <a:solidFill>
                            <a:schemeClr val="tx1"/>
                          </a:solidFill>
                          <a:effectLst/>
                          <a:latin typeface="Times New Roman" pitchFamily="18" charset="0"/>
                          <a:ea typeface="+mn-ea"/>
                          <a:cs typeface="Times New Roman" pitchFamily="18" charset="0"/>
                        </a:rPr>
                        <a:t>thực</a:t>
                      </a:r>
                      <a:r>
                        <a:rPr lang="fr-FR" sz="2000" kern="1200" dirty="0" smtClean="0">
                          <a:solidFill>
                            <a:schemeClr val="tx1"/>
                          </a:solidFill>
                          <a:effectLst/>
                          <a:latin typeface="Times New Roman" pitchFamily="18" charset="0"/>
                          <a:ea typeface="+mn-ea"/>
                          <a:cs typeface="Times New Roman" pitchFamily="18" charset="0"/>
                        </a:rPr>
                        <a:t> </a:t>
                      </a:r>
                      <a:r>
                        <a:rPr lang="fr-FR" sz="2000" kern="1200" dirty="0" err="1" smtClean="0">
                          <a:solidFill>
                            <a:schemeClr val="tx1"/>
                          </a:solidFill>
                          <a:effectLst/>
                          <a:latin typeface="Times New Roman" pitchFamily="18" charset="0"/>
                          <a:ea typeface="+mn-ea"/>
                          <a:cs typeface="Times New Roman" pitchFamily="18" charset="0"/>
                        </a:rPr>
                        <a:t>tế</a:t>
                      </a:r>
                      <a:r>
                        <a:rPr lang="fr-FR" sz="2000" kern="1200" dirty="0" smtClean="0">
                          <a:solidFill>
                            <a:schemeClr val="tx1"/>
                          </a:solidFill>
                          <a:effectLst/>
                          <a:latin typeface="Times New Roman" pitchFamily="18" charset="0"/>
                          <a:ea typeface="+mn-ea"/>
                          <a:cs typeface="Times New Roman" pitchFamily="18" charset="0"/>
                        </a:rPr>
                        <a:t> </a:t>
                      </a:r>
                      <a:r>
                        <a:rPr lang="fr-FR" sz="2000" kern="1200" dirty="0" err="1" smtClean="0">
                          <a:solidFill>
                            <a:schemeClr val="tx1"/>
                          </a:solidFill>
                          <a:effectLst/>
                          <a:latin typeface="Times New Roman" pitchFamily="18" charset="0"/>
                          <a:ea typeface="+mn-ea"/>
                          <a:cs typeface="Times New Roman" pitchFamily="18" charset="0"/>
                        </a:rPr>
                        <a:t>của</a:t>
                      </a:r>
                      <a:r>
                        <a:rPr lang="fr-FR" sz="2000" kern="1200" dirty="0" smtClean="0">
                          <a:solidFill>
                            <a:schemeClr val="tx1"/>
                          </a:solidFill>
                          <a:effectLst/>
                          <a:latin typeface="Times New Roman" pitchFamily="18" charset="0"/>
                          <a:ea typeface="+mn-ea"/>
                          <a:cs typeface="Times New Roman" pitchFamily="18" charset="0"/>
                        </a:rPr>
                        <a:t> HS </a:t>
                      </a:r>
                      <a:r>
                        <a:rPr lang="fr-FR" sz="2000" kern="1200" dirty="0" err="1" smtClean="0">
                          <a:solidFill>
                            <a:schemeClr val="tx1"/>
                          </a:solidFill>
                          <a:effectLst/>
                          <a:latin typeface="Times New Roman" pitchFamily="18" charset="0"/>
                          <a:ea typeface="+mn-ea"/>
                          <a:cs typeface="Times New Roman" pitchFamily="18" charset="0"/>
                        </a:rPr>
                        <a:t>từ</a:t>
                      </a:r>
                      <a:r>
                        <a:rPr lang="fr-FR" sz="2000" kern="1200" dirty="0" smtClean="0">
                          <a:solidFill>
                            <a:schemeClr val="tx1"/>
                          </a:solidFill>
                          <a:effectLst/>
                          <a:latin typeface="Times New Roman" pitchFamily="18" charset="0"/>
                          <a:ea typeface="+mn-ea"/>
                          <a:cs typeface="Times New Roman" pitchFamily="18" charset="0"/>
                        </a:rPr>
                        <a:t> </a:t>
                      </a:r>
                      <a:r>
                        <a:rPr lang="fr-FR" sz="2000" kern="1200" dirty="0" err="1" smtClean="0">
                          <a:solidFill>
                            <a:schemeClr val="tx1"/>
                          </a:solidFill>
                          <a:effectLst/>
                          <a:latin typeface="Times New Roman" pitchFamily="18" charset="0"/>
                          <a:ea typeface="+mn-ea"/>
                          <a:cs typeface="Times New Roman" pitchFamily="18" charset="0"/>
                        </a:rPr>
                        <a:t>đồ</a:t>
                      </a:r>
                      <a:r>
                        <a:rPr lang="fr-FR" sz="2000" kern="1200" dirty="0" smtClean="0">
                          <a:solidFill>
                            <a:schemeClr val="tx1"/>
                          </a:solidFill>
                          <a:effectLst/>
                          <a:latin typeface="Times New Roman" pitchFamily="18" charset="0"/>
                          <a:ea typeface="+mn-ea"/>
                          <a:cs typeface="Times New Roman" pitchFamily="18" charset="0"/>
                        </a:rPr>
                        <a:t> </a:t>
                      </a:r>
                      <a:r>
                        <a:rPr lang="fr-FR" sz="2000" kern="1200" dirty="0" err="1" smtClean="0">
                          <a:solidFill>
                            <a:schemeClr val="tx1"/>
                          </a:solidFill>
                          <a:effectLst/>
                          <a:latin typeface="Times New Roman" pitchFamily="18" charset="0"/>
                          <a:ea typeface="+mn-ea"/>
                          <a:cs typeface="Times New Roman" pitchFamily="18" charset="0"/>
                        </a:rPr>
                        <a:t>dùng</a:t>
                      </a:r>
                      <a:r>
                        <a:rPr lang="fr-FR" sz="2000" kern="1200" dirty="0" smtClean="0">
                          <a:solidFill>
                            <a:schemeClr val="tx1"/>
                          </a:solidFill>
                          <a:effectLst/>
                          <a:latin typeface="Times New Roman" pitchFamily="18" charset="0"/>
                          <a:ea typeface="+mn-ea"/>
                          <a:cs typeface="Times New Roman" pitchFamily="18" charset="0"/>
                        </a:rPr>
                        <a:t> </a:t>
                      </a:r>
                      <a:r>
                        <a:rPr lang="fr-FR" sz="2000" kern="1200" dirty="0" err="1" smtClean="0">
                          <a:solidFill>
                            <a:schemeClr val="tx1"/>
                          </a:solidFill>
                          <a:effectLst/>
                          <a:latin typeface="Times New Roman" pitchFamily="18" charset="0"/>
                          <a:ea typeface="+mn-ea"/>
                          <a:cs typeface="Times New Roman" pitchFamily="18" charset="0"/>
                        </a:rPr>
                        <a:t>bằng</a:t>
                      </a:r>
                      <a:r>
                        <a:rPr lang="fr-FR" sz="2000" kern="1200" dirty="0" smtClean="0">
                          <a:solidFill>
                            <a:schemeClr val="tx1"/>
                          </a:solidFill>
                          <a:effectLst/>
                          <a:latin typeface="Times New Roman" pitchFamily="18" charset="0"/>
                          <a:ea typeface="+mn-ea"/>
                          <a:cs typeface="Times New Roman" pitchFamily="18" charset="0"/>
                        </a:rPr>
                        <a:t> </a:t>
                      </a:r>
                      <a:r>
                        <a:rPr lang="fr-FR" sz="2000" kern="1200" dirty="0" err="1" smtClean="0">
                          <a:solidFill>
                            <a:schemeClr val="tx1"/>
                          </a:solidFill>
                          <a:effectLst/>
                          <a:latin typeface="Times New Roman" pitchFamily="18" charset="0"/>
                          <a:ea typeface="+mn-ea"/>
                          <a:cs typeface="Times New Roman" pitchFamily="18" charset="0"/>
                        </a:rPr>
                        <a:t>chất</a:t>
                      </a:r>
                      <a:r>
                        <a:rPr lang="fr-FR" sz="2000" kern="1200" dirty="0" smtClean="0">
                          <a:solidFill>
                            <a:schemeClr val="tx1"/>
                          </a:solidFill>
                          <a:effectLst/>
                          <a:latin typeface="Times New Roman" pitchFamily="18" charset="0"/>
                          <a:ea typeface="+mn-ea"/>
                          <a:cs typeface="Times New Roman" pitchFamily="18" charset="0"/>
                        </a:rPr>
                        <a:t> </a:t>
                      </a:r>
                      <a:r>
                        <a:rPr lang="fr-FR" sz="2000" kern="1200" dirty="0" err="1" smtClean="0">
                          <a:solidFill>
                            <a:schemeClr val="tx1"/>
                          </a:solidFill>
                          <a:effectLst/>
                          <a:latin typeface="Times New Roman" pitchFamily="18" charset="0"/>
                          <a:ea typeface="+mn-ea"/>
                          <a:cs typeface="Times New Roman" pitchFamily="18" charset="0"/>
                        </a:rPr>
                        <a:t>liệu</a:t>
                      </a:r>
                      <a:r>
                        <a:rPr lang="fr-FR" sz="2000" kern="1200" dirty="0" smtClean="0">
                          <a:solidFill>
                            <a:schemeClr val="tx1"/>
                          </a:solidFill>
                          <a:effectLst/>
                          <a:latin typeface="Times New Roman" pitchFamily="18" charset="0"/>
                          <a:ea typeface="+mn-ea"/>
                          <a:cs typeface="Times New Roman" pitchFamily="18" charset="0"/>
                        </a:rPr>
                        <a:t> (VD : </a:t>
                      </a:r>
                      <a:r>
                        <a:rPr lang="fr-FR" sz="2000" kern="1200" dirty="0" err="1" smtClean="0">
                          <a:solidFill>
                            <a:schemeClr val="tx1"/>
                          </a:solidFill>
                          <a:effectLst/>
                          <a:latin typeface="Times New Roman" pitchFamily="18" charset="0"/>
                          <a:ea typeface="+mn-ea"/>
                          <a:cs typeface="Times New Roman" pitchFamily="18" charset="0"/>
                        </a:rPr>
                        <a:t>Nhôm</a:t>
                      </a:r>
                      <a:r>
                        <a:rPr lang="fr-FR" sz="2000" kern="1200" dirty="0" smtClean="0">
                          <a:solidFill>
                            <a:schemeClr val="tx1"/>
                          </a:solidFill>
                          <a:effectLst/>
                          <a:latin typeface="Times New Roman" pitchFamily="18" charset="0"/>
                          <a:ea typeface="+mn-ea"/>
                          <a:cs typeface="Times New Roman" pitchFamily="18" charset="0"/>
                        </a:rPr>
                        <a:t>, Xi </a:t>
                      </a:r>
                      <a:r>
                        <a:rPr lang="fr-FR" sz="2000" kern="1200" dirty="0" err="1" smtClean="0">
                          <a:solidFill>
                            <a:schemeClr val="tx1"/>
                          </a:solidFill>
                          <a:effectLst/>
                          <a:latin typeface="Times New Roman" pitchFamily="18" charset="0"/>
                          <a:ea typeface="+mn-ea"/>
                          <a:cs typeface="Times New Roman" pitchFamily="18" charset="0"/>
                        </a:rPr>
                        <a:t>măng</a:t>
                      </a:r>
                      <a:r>
                        <a:rPr lang="fr-FR" sz="2000" kern="1200" dirty="0" smtClean="0">
                          <a:solidFill>
                            <a:schemeClr val="tx1"/>
                          </a:solidFill>
                          <a:effectLst/>
                          <a:latin typeface="Times New Roman" pitchFamily="18" charset="0"/>
                          <a:ea typeface="+mn-ea"/>
                          <a:cs typeface="Times New Roman" pitchFamily="18" charset="0"/>
                        </a:rPr>
                        <a:t>, </a:t>
                      </a:r>
                      <a:r>
                        <a:rPr lang="fr-FR" sz="2000" kern="1200" dirty="0" err="1" smtClean="0">
                          <a:solidFill>
                            <a:schemeClr val="tx1"/>
                          </a:solidFill>
                          <a:effectLst/>
                          <a:latin typeface="Times New Roman" pitchFamily="18" charset="0"/>
                          <a:ea typeface="+mn-ea"/>
                          <a:cs typeface="Times New Roman" pitchFamily="18" charset="0"/>
                        </a:rPr>
                        <a:t>Thủy</a:t>
                      </a:r>
                      <a:r>
                        <a:rPr lang="fr-FR" sz="2000" kern="1200" dirty="0" smtClean="0">
                          <a:solidFill>
                            <a:schemeClr val="tx1"/>
                          </a:solidFill>
                          <a:effectLst/>
                          <a:latin typeface="Times New Roman" pitchFamily="18" charset="0"/>
                          <a:ea typeface="+mn-ea"/>
                          <a:cs typeface="Times New Roman" pitchFamily="18" charset="0"/>
                        </a:rPr>
                        <a:t> </a:t>
                      </a:r>
                      <a:r>
                        <a:rPr lang="fr-FR" sz="2000" kern="1200" dirty="0" err="1" smtClean="0">
                          <a:solidFill>
                            <a:schemeClr val="tx1"/>
                          </a:solidFill>
                          <a:effectLst/>
                          <a:latin typeface="Times New Roman" pitchFamily="18" charset="0"/>
                          <a:ea typeface="+mn-ea"/>
                          <a:cs typeface="Times New Roman" pitchFamily="18" charset="0"/>
                        </a:rPr>
                        <a:t>tinh</a:t>
                      </a:r>
                      <a:r>
                        <a:rPr lang="fr-FR" sz="2000" kern="1200" dirty="0" smtClean="0">
                          <a:solidFill>
                            <a:schemeClr val="tx1"/>
                          </a:solidFill>
                          <a:effectLst/>
                          <a:latin typeface="Times New Roman" pitchFamily="18" charset="0"/>
                          <a:ea typeface="+mn-ea"/>
                          <a:cs typeface="Times New Roman" pitchFamily="18" charset="0"/>
                        </a:rPr>
                        <a:t>, </a:t>
                      </a:r>
                      <a:r>
                        <a:rPr lang="fr-FR" sz="2000" kern="1200" dirty="0" err="1" smtClean="0">
                          <a:solidFill>
                            <a:schemeClr val="tx1"/>
                          </a:solidFill>
                          <a:effectLst/>
                          <a:latin typeface="Times New Roman" pitchFamily="18" charset="0"/>
                          <a:ea typeface="+mn-ea"/>
                          <a:cs typeface="Times New Roman" pitchFamily="18" charset="0"/>
                        </a:rPr>
                        <a:t>cao</a:t>
                      </a:r>
                      <a:r>
                        <a:rPr lang="fr-FR" sz="2000" kern="1200" dirty="0" smtClean="0">
                          <a:solidFill>
                            <a:schemeClr val="tx1"/>
                          </a:solidFill>
                          <a:effectLst/>
                          <a:latin typeface="Times New Roman" pitchFamily="18" charset="0"/>
                          <a:ea typeface="+mn-ea"/>
                          <a:cs typeface="Times New Roman" pitchFamily="18" charset="0"/>
                        </a:rPr>
                        <a:t> su, </a:t>
                      </a:r>
                      <a:r>
                        <a:rPr lang="fr-FR" sz="2000" kern="1200" dirty="0" err="1" smtClean="0">
                          <a:solidFill>
                            <a:schemeClr val="tx1"/>
                          </a:solidFill>
                          <a:effectLst/>
                          <a:latin typeface="Times New Roman" pitchFamily="18" charset="0"/>
                          <a:ea typeface="+mn-ea"/>
                          <a:cs typeface="Times New Roman" pitchFamily="18" charset="0"/>
                        </a:rPr>
                        <a:t>tơ</a:t>
                      </a:r>
                      <a:r>
                        <a:rPr lang="fr-FR" sz="2000" kern="1200" dirty="0" smtClean="0">
                          <a:solidFill>
                            <a:schemeClr val="tx1"/>
                          </a:solidFill>
                          <a:effectLst/>
                          <a:latin typeface="Times New Roman" pitchFamily="18" charset="0"/>
                          <a:ea typeface="+mn-ea"/>
                          <a:cs typeface="Times New Roman" pitchFamily="18" charset="0"/>
                        </a:rPr>
                        <a:t> </a:t>
                      </a:r>
                      <a:r>
                        <a:rPr lang="fr-FR" sz="2000" kern="1200" dirty="0" err="1" smtClean="0">
                          <a:solidFill>
                            <a:schemeClr val="tx1"/>
                          </a:solidFill>
                          <a:effectLst/>
                          <a:latin typeface="Times New Roman" pitchFamily="18" charset="0"/>
                          <a:ea typeface="+mn-ea"/>
                          <a:cs typeface="Times New Roman" pitchFamily="18" charset="0"/>
                        </a:rPr>
                        <a:t>sợi</a:t>
                      </a:r>
                      <a:r>
                        <a:rPr lang="fr-FR" sz="2000" kern="1200" dirty="0" smtClean="0">
                          <a:solidFill>
                            <a:schemeClr val="tx1"/>
                          </a:solidFill>
                          <a:effectLst/>
                          <a:latin typeface="Times New Roman" pitchFamily="18" charset="0"/>
                          <a:ea typeface="+mn-ea"/>
                          <a:cs typeface="Times New Roman" pitchFamily="18" charset="0"/>
                        </a:rPr>
                        <a:t>, </a:t>
                      </a:r>
                      <a:r>
                        <a:rPr lang="fr-FR" sz="2000" kern="1200" dirty="0" err="1" smtClean="0">
                          <a:solidFill>
                            <a:schemeClr val="tx1"/>
                          </a:solidFill>
                          <a:effectLst/>
                          <a:latin typeface="Times New Roman" pitchFamily="18" charset="0"/>
                          <a:ea typeface="+mn-ea"/>
                          <a:cs typeface="Times New Roman" pitchFamily="18" charset="0"/>
                        </a:rPr>
                        <a:t>chất</a:t>
                      </a:r>
                      <a:r>
                        <a:rPr lang="fr-FR" sz="2000" kern="1200" dirty="0" smtClean="0">
                          <a:solidFill>
                            <a:schemeClr val="tx1"/>
                          </a:solidFill>
                          <a:effectLst/>
                          <a:latin typeface="Times New Roman" pitchFamily="18" charset="0"/>
                          <a:ea typeface="+mn-ea"/>
                          <a:cs typeface="Times New Roman" pitchFamily="18" charset="0"/>
                        </a:rPr>
                        <a:t> </a:t>
                      </a:r>
                      <a:r>
                        <a:rPr lang="fr-FR" sz="2000" kern="1200" dirty="0" err="1" smtClean="0">
                          <a:solidFill>
                            <a:schemeClr val="tx1"/>
                          </a:solidFill>
                          <a:effectLst/>
                          <a:latin typeface="Times New Roman" pitchFamily="18" charset="0"/>
                          <a:ea typeface="+mn-ea"/>
                          <a:cs typeface="Times New Roman" pitchFamily="18" charset="0"/>
                        </a:rPr>
                        <a:t>dẻo</a:t>
                      </a:r>
                      <a:r>
                        <a:rPr lang="fr-FR" sz="2000" kern="1200" dirty="0" smtClean="0">
                          <a:solidFill>
                            <a:schemeClr val="tx1"/>
                          </a:solidFill>
                          <a:effectLst/>
                          <a:latin typeface="Times New Roman" pitchFamily="18" charset="0"/>
                          <a:ea typeface="+mn-ea"/>
                          <a:cs typeface="Times New Roman" pitchFamily="18" charset="0"/>
                        </a:rPr>
                        <a:t>...)</a:t>
                      </a:r>
                      <a:endParaRPr lang="en-US" sz="2000" kern="1200" dirty="0" smtClean="0">
                        <a:solidFill>
                          <a:schemeClr val="tx1"/>
                        </a:solidFill>
                        <a:effectLst/>
                        <a:latin typeface="Times New Roman" pitchFamily="18" charset="0"/>
                        <a:ea typeface="+mn-ea"/>
                        <a:cs typeface="Times New Roman" pitchFamily="18" charset="0"/>
                      </a:endParaRPr>
                    </a:p>
                    <a:p>
                      <a:r>
                        <a:rPr lang="fr-FR" sz="2000" kern="1200" dirty="0" smtClean="0">
                          <a:solidFill>
                            <a:schemeClr val="tx1"/>
                          </a:solidFill>
                          <a:effectLst/>
                          <a:latin typeface="Times New Roman" pitchFamily="18" charset="0"/>
                          <a:ea typeface="+mn-ea"/>
                          <a:cs typeface="Times New Roman" pitchFamily="18" charset="0"/>
                        </a:rPr>
                        <a:t>- HS </a:t>
                      </a:r>
                      <a:r>
                        <a:rPr lang="fr-FR" sz="2000" kern="1200" dirty="0" err="1" smtClean="0">
                          <a:solidFill>
                            <a:schemeClr val="tx1"/>
                          </a:solidFill>
                          <a:effectLst/>
                          <a:latin typeface="Times New Roman" pitchFamily="18" charset="0"/>
                          <a:ea typeface="+mn-ea"/>
                          <a:cs typeface="Times New Roman" pitchFamily="18" charset="0"/>
                        </a:rPr>
                        <a:t>trình</a:t>
                      </a:r>
                      <a:r>
                        <a:rPr lang="fr-FR" sz="2000" kern="1200" dirty="0" smtClean="0">
                          <a:solidFill>
                            <a:schemeClr val="tx1"/>
                          </a:solidFill>
                          <a:effectLst/>
                          <a:latin typeface="Times New Roman" pitchFamily="18" charset="0"/>
                          <a:ea typeface="+mn-ea"/>
                          <a:cs typeface="Times New Roman" pitchFamily="18" charset="0"/>
                        </a:rPr>
                        <a:t> </a:t>
                      </a:r>
                      <a:r>
                        <a:rPr lang="fr-FR" sz="2000" kern="1200" dirty="0" err="1" smtClean="0">
                          <a:solidFill>
                            <a:schemeClr val="tx1"/>
                          </a:solidFill>
                          <a:effectLst/>
                          <a:latin typeface="Times New Roman" pitchFamily="18" charset="0"/>
                          <a:ea typeface="+mn-ea"/>
                          <a:cs typeface="Times New Roman" pitchFamily="18" charset="0"/>
                        </a:rPr>
                        <a:t>bày</a:t>
                      </a:r>
                      <a:r>
                        <a:rPr lang="fr-FR" sz="2000" kern="1200" dirty="0" smtClean="0">
                          <a:solidFill>
                            <a:schemeClr val="tx1"/>
                          </a:solidFill>
                          <a:effectLst/>
                          <a:latin typeface="Times New Roman" pitchFamily="18" charset="0"/>
                          <a:ea typeface="+mn-ea"/>
                          <a:cs typeface="Times New Roman" pitchFamily="18" charset="0"/>
                        </a:rPr>
                        <a:t> </a:t>
                      </a:r>
                      <a:r>
                        <a:rPr lang="fr-FR" sz="2000" kern="1200" dirty="0" err="1" smtClean="0">
                          <a:solidFill>
                            <a:schemeClr val="tx1"/>
                          </a:solidFill>
                          <a:effectLst/>
                          <a:latin typeface="Times New Roman" pitchFamily="18" charset="0"/>
                          <a:ea typeface="+mn-ea"/>
                          <a:cs typeface="Times New Roman" pitchFamily="18" charset="0"/>
                        </a:rPr>
                        <a:t>trong</a:t>
                      </a:r>
                      <a:r>
                        <a:rPr lang="fr-FR" sz="2000" kern="1200" dirty="0" smtClean="0">
                          <a:solidFill>
                            <a:schemeClr val="tx1"/>
                          </a:solidFill>
                          <a:effectLst/>
                          <a:latin typeface="Times New Roman" pitchFamily="18" charset="0"/>
                          <a:ea typeface="+mn-ea"/>
                          <a:cs typeface="Times New Roman" pitchFamily="18" charset="0"/>
                        </a:rPr>
                        <a:t> </a:t>
                      </a:r>
                      <a:r>
                        <a:rPr lang="fr-FR" sz="2000" kern="1200" dirty="0" err="1" smtClean="0">
                          <a:solidFill>
                            <a:schemeClr val="tx1"/>
                          </a:solidFill>
                          <a:effectLst/>
                          <a:latin typeface="Times New Roman" pitchFamily="18" charset="0"/>
                          <a:ea typeface="+mn-ea"/>
                          <a:cs typeface="Times New Roman" pitchFamily="18" charset="0"/>
                        </a:rPr>
                        <a:t>nhóm</a:t>
                      </a:r>
                      <a:r>
                        <a:rPr lang="fr-FR" sz="2000" kern="1200" dirty="0" smtClean="0">
                          <a:solidFill>
                            <a:schemeClr val="tx1"/>
                          </a:solidFill>
                          <a:effectLst/>
                          <a:latin typeface="Times New Roman" pitchFamily="18" charset="0"/>
                          <a:ea typeface="+mn-ea"/>
                          <a:cs typeface="Times New Roman" pitchFamily="18" charset="0"/>
                        </a:rPr>
                        <a:t> </a:t>
                      </a:r>
                      <a:r>
                        <a:rPr lang="fr-FR" sz="2000" kern="1200" dirty="0" err="1" smtClean="0">
                          <a:solidFill>
                            <a:schemeClr val="tx1"/>
                          </a:solidFill>
                          <a:effectLst/>
                          <a:latin typeface="Times New Roman" pitchFamily="18" charset="0"/>
                          <a:ea typeface="+mn-ea"/>
                          <a:cs typeface="Times New Roman" pitchFamily="18" charset="0"/>
                        </a:rPr>
                        <a:t>để</a:t>
                      </a:r>
                      <a:r>
                        <a:rPr lang="fr-FR" sz="2000" kern="1200" dirty="0" smtClean="0">
                          <a:solidFill>
                            <a:schemeClr val="tx1"/>
                          </a:solidFill>
                          <a:effectLst/>
                          <a:latin typeface="Times New Roman" pitchFamily="18" charset="0"/>
                          <a:ea typeface="+mn-ea"/>
                          <a:cs typeface="Times New Roman" pitchFamily="18" charset="0"/>
                        </a:rPr>
                        <a:t> </a:t>
                      </a:r>
                      <a:r>
                        <a:rPr lang="fr-FR" sz="2000" kern="1200" dirty="0" err="1" smtClean="0">
                          <a:solidFill>
                            <a:schemeClr val="tx1"/>
                          </a:solidFill>
                          <a:effectLst/>
                          <a:latin typeface="Times New Roman" pitchFamily="18" charset="0"/>
                          <a:ea typeface="+mn-ea"/>
                          <a:cs typeface="Times New Roman" pitchFamily="18" charset="0"/>
                        </a:rPr>
                        <a:t>giơí</a:t>
                      </a:r>
                      <a:r>
                        <a:rPr lang="fr-FR" sz="2000" kern="1200" dirty="0" smtClean="0">
                          <a:solidFill>
                            <a:schemeClr val="tx1"/>
                          </a:solidFill>
                          <a:effectLst/>
                          <a:latin typeface="Times New Roman" pitchFamily="18" charset="0"/>
                          <a:ea typeface="+mn-ea"/>
                          <a:cs typeface="Times New Roman" pitchFamily="18" charset="0"/>
                        </a:rPr>
                        <a:t> </a:t>
                      </a:r>
                      <a:r>
                        <a:rPr lang="fr-FR" sz="2000" kern="1200" dirty="0" err="1" smtClean="0">
                          <a:solidFill>
                            <a:schemeClr val="tx1"/>
                          </a:solidFill>
                          <a:effectLst/>
                          <a:latin typeface="Times New Roman" pitchFamily="18" charset="0"/>
                          <a:ea typeface="+mn-ea"/>
                          <a:cs typeface="Times New Roman" pitchFamily="18" charset="0"/>
                        </a:rPr>
                        <a:t>thiệu</a:t>
                      </a:r>
                      <a:r>
                        <a:rPr lang="fr-FR" sz="2000" kern="1200" dirty="0" smtClean="0">
                          <a:solidFill>
                            <a:schemeClr val="tx1"/>
                          </a:solidFill>
                          <a:effectLst/>
                          <a:latin typeface="Times New Roman" pitchFamily="18" charset="0"/>
                          <a:ea typeface="+mn-ea"/>
                          <a:cs typeface="Times New Roman" pitchFamily="18" charset="0"/>
                        </a:rPr>
                        <a:t> </a:t>
                      </a:r>
                      <a:r>
                        <a:rPr lang="fr-FR" sz="2000" kern="1200" dirty="0" err="1" smtClean="0">
                          <a:solidFill>
                            <a:schemeClr val="tx1"/>
                          </a:solidFill>
                          <a:effectLst/>
                          <a:latin typeface="Times New Roman" pitchFamily="18" charset="0"/>
                          <a:ea typeface="+mn-ea"/>
                          <a:cs typeface="Times New Roman" pitchFamily="18" charset="0"/>
                        </a:rPr>
                        <a:t>cho</a:t>
                      </a:r>
                      <a:r>
                        <a:rPr lang="fr-FR" sz="2000" kern="1200" dirty="0" smtClean="0">
                          <a:solidFill>
                            <a:schemeClr val="tx1"/>
                          </a:solidFill>
                          <a:effectLst/>
                          <a:latin typeface="Times New Roman" pitchFamily="18" charset="0"/>
                          <a:ea typeface="+mn-ea"/>
                          <a:cs typeface="Times New Roman" pitchFamily="18" charset="0"/>
                        </a:rPr>
                        <a:t> </a:t>
                      </a:r>
                      <a:r>
                        <a:rPr lang="fr-FR" sz="2000" kern="1200" dirty="0" err="1" smtClean="0">
                          <a:solidFill>
                            <a:schemeClr val="tx1"/>
                          </a:solidFill>
                          <a:effectLst/>
                          <a:latin typeface="Times New Roman" pitchFamily="18" charset="0"/>
                          <a:ea typeface="+mn-ea"/>
                          <a:cs typeface="Times New Roman" pitchFamily="18" charset="0"/>
                        </a:rPr>
                        <a:t>các</a:t>
                      </a:r>
                      <a:r>
                        <a:rPr lang="fr-FR" sz="2000" kern="1200" dirty="0" smtClean="0">
                          <a:solidFill>
                            <a:schemeClr val="tx1"/>
                          </a:solidFill>
                          <a:effectLst/>
                          <a:latin typeface="Times New Roman" pitchFamily="18" charset="0"/>
                          <a:ea typeface="+mn-ea"/>
                          <a:cs typeface="Times New Roman" pitchFamily="18" charset="0"/>
                        </a:rPr>
                        <a:t> </a:t>
                      </a:r>
                      <a:r>
                        <a:rPr lang="fr-FR" sz="2000" kern="1200" dirty="0" err="1" smtClean="0">
                          <a:solidFill>
                            <a:schemeClr val="tx1"/>
                          </a:solidFill>
                          <a:effectLst/>
                          <a:latin typeface="Times New Roman" pitchFamily="18" charset="0"/>
                          <a:ea typeface="+mn-ea"/>
                          <a:cs typeface="Times New Roman" pitchFamily="18" charset="0"/>
                        </a:rPr>
                        <a:t>bạn</a:t>
                      </a:r>
                      <a:r>
                        <a:rPr lang="fr-FR" sz="2000" kern="1200" dirty="0" smtClean="0">
                          <a:solidFill>
                            <a:schemeClr val="tx1"/>
                          </a:solidFill>
                          <a:effectLst/>
                          <a:latin typeface="Times New Roman" pitchFamily="18" charset="0"/>
                          <a:ea typeface="+mn-ea"/>
                          <a:cs typeface="Times New Roman" pitchFamily="18" charset="0"/>
                        </a:rPr>
                        <a:t> </a:t>
                      </a:r>
                      <a:r>
                        <a:rPr lang="fr-FR" sz="2000" kern="1200" dirty="0" err="1" smtClean="0">
                          <a:solidFill>
                            <a:schemeClr val="tx1"/>
                          </a:solidFill>
                          <a:effectLst/>
                          <a:latin typeface="Times New Roman" pitchFamily="18" charset="0"/>
                          <a:ea typeface="+mn-ea"/>
                          <a:cs typeface="Times New Roman" pitchFamily="18" charset="0"/>
                        </a:rPr>
                        <a:t>biết</a:t>
                      </a:r>
                      <a:r>
                        <a:rPr lang="fr-FR" sz="2000" kern="1200" dirty="0" smtClean="0">
                          <a:solidFill>
                            <a:schemeClr val="tx1"/>
                          </a:solidFill>
                          <a:effectLst/>
                          <a:latin typeface="Times New Roman" pitchFamily="18" charset="0"/>
                          <a:ea typeface="+mn-ea"/>
                          <a:cs typeface="Times New Roman" pitchFamily="18" charset="0"/>
                        </a:rPr>
                        <a:t> </a:t>
                      </a:r>
                      <a:r>
                        <a:rPr lang="fr-FR" sz="2000" kern="1200" dirty="0" err="1" smtClean="0">
                          <a:solidFill>
                            <a:schemeClr val="tx1"/>
                          </a:solidFill>
                          <a:effectLst/>
                          <a:latin typeface="Times New Roman" pitchFamily="18" charset="0"/>
                          <a:ea typeface="+mn-ea"/>
                          <a:cs typeface="Times New Roman" pitchFamily="18" charset="0"/>
                        </a:rPr>
                        <a:t>đồ</a:t>
                      </a:r>
                      <a:r>
                        <a:rPr lang="fr-FR" sz="2000" kern="1200" dirty="0" smtClean="0">
                          <a:solidFill>
                            <a:schemeClr val="tx1"/>
                          </a:solidFill>
                          <a:effectLst/>
                          <a:latin typeface="Times New Roman" pitchFamily="18" charset="0"/>
                          <a:ea typeface="+mn-ea"/>
                          <a:cs typeface="Times New Roman" pitchFamily="18" charset="0"/>
                        </a:rPr>
                        <a:t> </a:t>
                      </a:r>
                      <a:r>
                        <a:rPr lang="fr-FR" sz="2000" kern="1200" dirty="0" err="1" smtClean="0">
                          <a:solidFill>
                            <a:schemeClr val="tx1"/>
                          </a:solidFill>
                          <a:effectLst/>
                          <a:latin typeface="Times New Roman" pitchFamily="18" charset="0"/>
                          <a:ea typeface="+mn-ea"/>
                          <a:cs typeface="Times New Roman" pitchFamily="18" charset="0"/>
                        </a:rPr>
                        <a:t>dùng</a:t>
                      </a:r>
                      <a:r>
                        <a:rPr lang="fr-FR" sz="2000" kern="1200" dirty="0" smtClean="0">
                          <a:solidFill>
                            <a:schemeClr val="tx1"/>
                          </a:solidFill>
                          <a:effectLst/>
                          <a:latin typeface="Times New Roman" pitchFamily="18" charset="0"/>
                          <a:ea typeface="+mn-ea"/>
                          <a:cs typeface="Times New Roman" pitchFamily="18" charset="0"/>
                        </a:rPr>
                        <a:t> </a:t>
                      </a:r>
                      <a:r>
                        <a:rPr lang="fr-FR" sz="2000" kern="1200" dirty="0" err="1" smtClean="0">
                          <a:solidFill>
                            <a:schemeClr val="tx1"/>
                          </a:solidFill>
                          <a:effectLst/>
                          <a:latin typeface="Times New Roman" pitchFamily="18" charset="0"/>
                          <a:ea typeface="+mn-ea"/>
                          <a:cs typeface="Times New Roman" pitchFamily="18" charset="0"/>
                        </a:rPr>
                        <a:t>của</a:t>
                      </a:r>
                      <a:r>
                        <a:rPr lang="fr-FR" sz="2000" kern="1200" dirty="0" smtClean="0">
                          <a:solidFill>
                            <a:schemeClr val="tx1"/>
                          </a:solidFill>
                          <a:effectLst/>
                          <a:latin typeface="Times New Roman" pitchFamily="18" charset="0"/>
                          <a:ea typeface="+mn-ea"/>
                          <a:cs typeface="Times New Roman" pitchFamily="18" charset="0"/>
                        </a:rPr>
                        <a:t> </a:t>
                      </a:r>
                      <a:r>
                        <a:rPr lang="fr-FR" sz="2000" kern="1200" dirty="0" err="1" smtClean="0">
                          <a:solidFill>
                            <a:schemeClr val="tx1"/>
                          </a:solidFill>
                          <a:effectLst/>
                          <a:latin typeface="Times New Roman" pitchFamily="18" charset="0"/>
                          <a:ea typeface="+mn-ea"/>
                          <a:cs typeface="Times New Roman" pitchFamily="18" charset="0"/>
                        </a:rPr>
                        <a:t>mình</a:t>
                      </a:r>
                      <a:r>
                        <a:rPr lang="fr-FR" sz="2000" kern="1200" dirty="0" smtClean="0">
                          <a:solidFill>
                            <a:schemeClr val="tx1"/>
                          </a:solidFill>
                          <a:effectLst/>
                          <a:latin typeface="Times New Roman" pitchFamily="18" charset="0"/>
                          <a:ea typeface="+mn-ea"/>
                          <a:cs typeface="Times New Roman" pitchFamily="18" charset="0"/>
                        </a:rPr>
                        <a:t>.</a:t>
                      </a:r>
                      <a:endParaRPr lang="en-US" sz="2000" kern="1200" dirty="0" smtClean="0">
                        <a:solidFill>
                          <a:schemeClr val="tx1"/>
                        </a:solidFill>
                        <a:effectLst/>
                        <a:latin typeface="Times New Roman" pitchFamily="18" charset="0"/>
                        <a:ea typeface="+mn-ea"/>
                        <a:cs typeface="Times New Roman" pitchFamily="18" charset="0"/>
                      </a:endParaRPr>
                    </a:p>
                    <a:p>
                      <a:r>
                        <a:rPr lang="fr-FR" sz="2000" kern="1200" dirty="0" smtClean="0">
                          <a:solidFill>
                            <a:schemeClr val="tx1"/>
                          </a:solidFill>
                          <a:effectLst/>
                          <a:latin typeface="Times New Roman" pitchFamily="18" charset="0"/>
                          <a:ea typeface="+mn-ea"/>
                          <a:cs typeface="Times New Roman" pitchFamily="18" charset="0"/>
                        </a:rPr>
                        <a:t>- </a:t>
                      </a:r>
                      <a:r>
                        <a:rPr lang="fr-FR" sz="2000" kern="1200" dirty="0" err="1" smtClean="0">
                          <a:solidFill>
                            <a:schemeClr val="tx1"/>
                          </a:solidFill>
                          <a:effectLst/>
                          <a:latin typeface="Times New Roman" pitchFamily="18" charset="0"/>
                          <a:ea typeface="+mn-ea"/>
                          <a:cs typeface="Times New Roman" pitchFamily="18" charset="0"/>
                        </a:rPr>
                        <a:t>Rút</a:t>
                      </a:r>
                      <a:r>
                        <a:rPr lang="fr-FR" sz="2000" kern="1200" dirty="0" smtClean="0">
                          <a:solidFill>
                            <a:schemeClr val="tx1"/>
                          </a:solidFill>
                          <a:effectLst/>
                          <a:latin typeface="Times New Roman" pitchFamily="18" charset="0"/>
                          <a:ea typeface="+mn-ea"/>
                          <a:cs typeface="Times New Roman" pitchFamily="18" charset="0"/>
                        </a:rPr>
                        <a:t> ra </a:t>
                      </a:r>
                      <a:r>
                        <a:rPr lang="fr-FR" sz="2000" kern="1200" dirty="0" err="1" smtClean="0">
                          <a:solidFill>
                            <a:schemeClr val="tx1"/>
                          </a:solidFill>
                          <a:effectLst/>
                          <a:latin typeface="Times New Roman" pitchFamily="18" charset="0"/>
                          <a:ea typeface="+mn-ea"/>
                          <a:cs typeface="Times New Roman" pitchFamily="18" charset="0"/>
                        </a:rPr>
                        <a:t>kết</a:t>
                      </a:r>
                      <a:r>
                        <a:rPr lang="fr-FR" sz="2000" kern="1200" dirty="0" smtClean="0">
                          <a:solidFill>
                            <a:schemeClr val="tx1"/>
                          </a:solidFill>
                          <a:effectLst/>
                          <a:latin typeface="Times New Roman" pitchFamily="18" charset="0"/>
                          <a:ea typeface="+mn-ea"/>
                          <a:cs typeface="Times New Roman" pitchFamily="18" charset="0"/>
                        </a:rPr>
                        <a:t> </a:t>
                      </a:r>
                      <a:r>
                        <a:rPr lang="fr-FR" sz="2000" kern="1200" dirty="0" err="1" smtClean="0">
                          <a:solidFill>
                            <a:schemeClr val="tx1"/>
                          </a:solidFill>
                          <a:effectLst/>
                          <a:latin typeface="Times New Roman" pitchFamily="18" charset="0"/>
                          <a:ea typeface="+mn-ea"/>
                          <a:cs typeface="Times New Roman" pitchFamily="18" charset="0"/>
                        </a:rPr>
                        <a:t>luận</a:t>
                      </a:r>
                      <a:endParaRPr lang="en-US" sz="2000" kern="1200" dirty="0" smtClean="0">
                        <a:solidFill>
                          <a:schemeClr val="tx1"/>
                        </a:solidFill>
                        <a:effectLst/>
                        <a:latin typeface="Times New Roman" pitchFamily="18" charset="0"/>
                        <a:ea typeface="+mn-ea"/>
                        <a:cs typeface="Times New Roman" pitchFamily="18" charset="0"/>
                      </a:endParaRPr>
                    </a:p>
                    <a:p>
                      <a:r>
                        <a:rPr lang="fr-FR" sz="2000" kern="1200" dirty="0" smtClean="0">
                          <a:solidFill>
                            <a:schemeClr val="tx1"/>
                          </a:solidFill>
                          <a:effectLst/>
                          <a:latin typeface="Times New Roman" pitchFamily="18" charset="0"/>
                          <a:ea typeface="+mn-ea"/>
                          <a:cs typeface="Times New Roman" pitchFamily="18" charset="0"/>
                        </a:rPr>
                        <a:t>H Đ 2 : </a:t>
                      </a:r>
                      <a:r>
                        <a:rPr lang="fr-FR" sz="2000" kern="1200" dirty="0" err="1" smtClean="0">
                          <a:solidFill>
                            <a:schemeClr val="tx1"/>
                          </a:solidFill>
                          <a:effectLst/>
                          <a:latin typeface="Times New Roman" pitchFamily="18" charset="0"/>
                          <a:ea typeface="+mn-ea"/>
                          <a:cs typeface="Times New Roman" pitchFamily="18" charset="0"/>
                        </a:rPr>
                        <a:t>Tìm</a:t>
                      </a:r>
                      <a:r>
                        <a:rPr lang="fr-FR" sz="2000" kern="1200" dirty="0" smtClean="0">
                          <a:solidFill>
                            <a:schemeClr val="tx1"/>
                          </a:solidFill>
                          <a:effectLst/>
                          <a:latin typeface="Times New Roman" pitchFamily="18" charset="0"/>
                          <a:ea typeface="+mn-ea"/>
                          <a:cs typeface="Times New Roman" pitchFamily="18" charset="0"/>
                        </a:rPr>
                        <a:t> </a:t>
                      </a:r>
                      <a:r>
                        <a:rPr lang="fr-FR" sz="2000" kern="1200" dirty="0" err="1" smtClean="0">
                          <a:solidFill>
                            <a:schemeClr val="tx1"/>
                          </a:solidFill>
                          <a:effectLst/>
                          <a:latin typeface="Times New Roman" pitchFamily="18" charset="0"/>
                          <a:ea typeface="+mn-ea"/>
                          <a:cs typeface="Times New Roman" pitchFamily="18" charset="0"/>
                        </a:rPr>
                        <a:t>hiểu</a:t>
                      </a:r>
                      <a:r>
                        <a:rPr lang="fr-FR" sz="2000" kern="1200" dirty="0" smtClean="0">
                          <a:solidFill>
                            <a:schemeClr val="tx1"/>
                          </a:solidFill>
                          <a:effectLst/>
                          <a:latin typeface="Times New Roman" pitchFamily="18" charset="0"/>
                          <a:ea typeface="+mn-ea"/>
                          <a:cs typeface="Times New Roman" pitchFamily="18" charset="0"/>
                        </a:rPr>
                        <a:t> </a:t>
                      </a:r>
                      <a:r>
                        <a:rPr lang="fr-FR" sz="2000" kern="1200" dirty="0" err="1" smtClean="0">
                          <a:solidFill>
                            <a:schemeClr val="tx1"/>
                          </a:solidFill>
                          <a:effectLst/>
                          <a:latin typeface="Times New Roman" pitchFamily="18" charset="0"/>
                          <a:ea typeface="+mn-ea"/>
                          <a:cs typeface="Times New Roman" pitchFamily="18" charset="0"/>
                        </a:rPr>
                        <a:t>nguồn</a:t>
                      </a:r>
                      <a:r>
                        <a:rPr lang="fr-FR" sz="2000" kern="1200" dirty="0" smtClean="0">
                          <a:solidFill>
                            <a:schemeClr val="tx1"/>
                          </a:solidFill>
                          <a:effectLst/>
                          <a:latin typeface="Times New Roman" pitchFamily="18" charset="0"/>
                          <a:ea typeface="+mn-ea"/>
                          <a:cs typeface="Times New Roman" pitchFamily="18" charset="0"/>
                        </a:rPr>
                        <a:t> </a:t>
                      </a:r>
                      <a:r>
                        <a:rPr lang="fr-FR" sz="2000" kern="1200" dirty="0" err="1" smtClean="0">
                          <a:solidFill>
                            <a:schemeClr val="tx1"/>
                          </a:solidFill>
                          <a:effectLst/>
                          <a:latin typeface="Times New Roman" pitchFamily="18" charset="0"/>
                          <a:ea typeface="+mn-ea"/>
                          <a:cs typeface="Times New Roman" pitchFamily="18" charset="0"/>
                        </a:rPr>
                        <a:t>gốc</a:t>
                      </a:r>
                      <a:r>
                        <a:rPr lang="fr-FR" sz="2000" kern="1200" dirty="0" smtClean="0">
                          <a:solidFill>
                            <a:schemeClr val="tx1"/>
                          </a:solidFill>
                          <a:effectLst/>
                          <a:latin typeface="Times New Roman" pitchFamily="18" charset="0"/>
                          <a:ea typeface="+mn-ea"/>
                          <a:cs typeface="Times New Roman" pitchFamily="18" charset="0"/>
                        </a:rPr>
                        <a:t>, </a:t>
                      </a:r>
                      <a:r>
                        <a:rPr lang="fr-FR" sz="2000" kern="1200" dirty="0" err="1" smtClean="0">
                          <a:solidFill>
                            <a:schemeClr val="tx1"/>
                          </a:solidFill>
                          <a:effectLst/>
                          <a:latin typeface="Times New Roman" pitchFamily="18" charset="0"/>
                          <a:ea typeface="+mn-ea"/>
                          <a:cs typeface="Times New Roman" pitchFamily="18" charset="0"/>
                        </a:rPr>
                        <a:t>tính</a:t>
                      </a:r>
                      <a:r>
                        <a:rPr lang="fr-FR" sz="2000" kern="1200" dirty="0" smtClean="0">
                          <a:solidFill>
                            <a:schemeClr val="tx1"/>
                          </a:solidFill>
                          <a:effectLst/>
                          <a:latin typeface="Times New Roman" pitchFamily="18" charset="0"/>
                          <a:ea typeface="+mn-ea"/>
                          <a:cs typeface="Times New Roman" pitchFamily="18" charset="0"/>
                        </a:rPr>
                        <a:t> </a:t>
                      </a:r>
                      <a:r>
                        <a:rPr lang="fr-FR" sz="2000" kern="1200" dirty="0" err="1" smtClean="0">
                          <a:solidFill>
                            <a:schemeClr val="tx1"/>
                          </a:solidFill>
                          <a:effectLst/>
                          <a:latin typeface="Times New Roman" pitchFamily="18" charset="0"/>
                          <a:ea typeface="+mn-ea"/>
                          <a:cs typeface="Times New Roman" pitchFamily="18" charset="0"/>
                        </a:rPr>
                        <a:t>chất</a:t>
                      </a:r>
                      <a:r>
                        <a:rPr lang="fr-FR" sz="2000" kern="1200" dirty="0" smtClean="0">
                          <a:solidFill>
                            <a:schemeClr val="tx1"/>
                          </a:solidFill>
                          <a:effectLst/>
                          <a:latin typeface="Times New Roman" pitchFamily="18" charset="0"/>
                          <a:ea typeface="+mn-ea"/>
                          <a:cs typeface="Times New Roman" pitchFamily="18" charset="0"/>
                        </a:rPr>
                        <a:t> </a:t>
                      </a:r>
                      <a:r>
                        <a:rPr lang="fr-FR" sz="2000" kern="1200" dirty="0" err="1" smtClean="0">
                          <a:solidFill>
                            <a:schemeClr val="tx1"/>
                          </a:solidFill>
                          <a:effectLst/>
                          <a:latin typeface="Times New Roman" pitchFamily="18" charset="0"/>
                          <a:ea typeface="+mn-ea"/>
                          <a:cs typeface="Times New Roman" pitchFamily="18" charset="0"/>
                        </a:rPr>
                        <a:t>của</a:t>
                      </a:r>
                      <a:r>
                        <a:rPr lang="fr-FR" sz="2000" kern="1200" dirty="0" smtClean="0">
                          <a:solidFill>
                            <a:schemeClr val="tx1"/>
                          </a:solidFill>
                          <a:effectLst/>
                          <a:latin typeface="Times New Roman" pitchFamily="18" charset="0"/>
                          <a:ea typeface="+mn-ea"/>
                          <a:cs typeface="Times New Roman" pitchFamily="18" charset="0"/>
                        </a:rPr>
                        <a:t> </a:t>
                      </a:r>
                      <a:r>
                        <a:rPr lang="fr-FR" sz="2000" kern="1200" dirty="0" err="1" smtClean="0">
                          <a:solidFill>
                            <a:schemeClr val="tx1"/>
                          </a:solidFill>
                          <a:effectLst/>
                          <a:latin typeface="Times New Roman" pitchFamily="18" charset="0"/>
                          <a:ea typeface="+mn-ea"/>
                          <a:cs typeface="Times New Roman" pitchFamily="18" charset="0"/>
                        </a:rPr>
                        <a:t>chất</a:t>
                      </a:r>
                      <a:r>
                        <a:rPr lang="fr-FR" sz="2000" kern="1200" dirty="0" smtClean="0">
                          <a:solidFill>
                            <a:schemeClr val="tx1"/>
                          </a:solidFill>
                          <a:effectLst/>
                          <a:latin typeface="Times New Roman" pitchFamily="18" charset="0"/>
                          <a:ea typeface="+mn-ea"/>
                          <a:cs typeface="Times New Roman" pitchFamily="18" charset="0"/>
                        </a:rPr>
                        <a:t> (</a:t>
                      </a:r>
                      <a:r>
                        <a:rPr lang="fr-FR" sz="2000" kern="1200" dirty="0" err="1" smtClean="0">
                          <a:solidFill>
                            <a:schemeClr val="tx1"/>
                          </a:solidFill>
                          <a:effectLst/>
                          <a:latin typeface="Times New Roman" pitchFamily="18" charset="0"/>
                          <a:ea typeface="+mn-ea"/>
                          <a:cs typeface="Times New Roman" pitchFamily="18" charset="0"/>
                        </a:rPr>
                        <a:t>Nhôm</a:t>
                      </a:r>
                      <a:r>
                        <a:rPr lang="fr-FR" sz="2000" kern="1200" dirty="0" smtClean="0">
                          <a:solidFill>
                            <a:schemeClr val="tx1"/>
                          </a:solidFill>
                          <a:effectLst/>
                          <a:latin typeface="Times New Roman" pitchFamily="18" charset="0"/>
                          <a:ea typeface="+mn-ea"/>
                          <a:cs typeface="Times New Roman" pitchFamily="18" charset="0"/>
                        </a:rPr>
                        <a:t>, </a:t>
                      </a:r>
                      <a:r>
                        <a:rPr lang="fr-FR" sz="2000" kern="1200" dirty="0" err="1" smtClean="0">
                          <a:solidFill>
                            <a:schemeClr val="tx1"/>
                          </a:solidFill>
                          <a:effectLst/>
                          <a:latin typeface="Times New Roman" pitchFamily="18" charset="0"/>
                          <a:ea typeface="+mn-ea"/>
                          <a:cs typeface="Times New Roman" pitchFamily="18" charset="0"/>
                        </a:rPr>
                        <a:t>tơ</a:t>
                      </a:r>
                      <a:r>
                        <a:rPr lang="fr-FR" sz="2000" kern="1200" dirty="0" smtClean="0">
                          <a:solidFill>
                            <a:schemeClr val="tx1"/>
                          </a:solidFill>
                          <a:effectLst/>
                          <a:latin typeface="Times New Roman" pitchFamily="18" charset="0"/>
                          <a:ea typeface="+mn-ea"/>
                          <a:cs typeface="Times New Roman" pitchFamily="18" charset="0"/>
                        </a:rPr>
                        <a:t> </a:t>
                      </a:r>
                      <a:r>
                        <a:rPr lang="fr-FR" sz="2000" kern="1200" dirty="0" err="1" smtClean="0">
                          <a:solidFill>
                            <a:schemeClr val="tx1"/>
                          </a:solidFill>
                          <a:effectLst/>
                          <a:latin typeface="Times New Roman" pitchFamily="18" charset="0"/>
                          <a:ea typeface="+mn-ea"/>
                          <a:cs typeface="Times New Roman" pitchFamily="18" charset="0"/>
                        </a:rPr>
                        <a:t>sợi</a:t>
                      </a:r>
                      <a:r>
                        <a:rPr lang="fr-FR" sz="2000" kern="1200" dirty="0" smtClean="0">
                          <a:solidFill>
                            <a:schemeClr val="tx1"/>
                          </a:solidFill>
                          <a:effectLst/>
                          <a:latin typeface="Times New Roman" pitchFamily="18" charset="0"/>
                          <a:ea typeface="+mn-ea"/>
                          <a:cs typeface="Times New Roman" pitchFamily="18" charset="0"/>
                        </a:rPr>
                        <a:t>, xi </a:t>
                      </a:r>
                      <a:r>
                        <a:rPr lang="fr-FR" sz="2000" kern="1200" dirty="0" err="1" smtClean="0">
                          <a:solidFill>
                            <a:schemeClr val="tx1"/>
                          </a:solidFill>
                          <a:effectLst/>
                          <a:latin typeface="Times New Roman" pitchFamily="18" charset="0"/>
                          <a:ea typeface="+mn-ea"/>
                          <a:cs typeface="Times New Roman" pitchFamily="18" charset="0"/>
                        </a:rPr>
                        <a:t>măng</a:t>
                      </a:r>
                      <a:r>
                        <a:rPr lang="fr-FR" sz="2000" kern="1200" dirty="0" smtClean="0">
                          <a:solidFill>
                            <a:schemeClr val="tx1"/>
                          </a:solidFill>
                          <a:effectLst/>
                          <a:latin typeface="Times New Roman" pitchFamily="18" charset="0"/>
                          <a:ea typeface="+mn-ea"/>
                          <a:cs typeface="Times New Roman" pitchFamily="18" charset="0"/>
                        </a:rPr>
                        <a:t>...)</a:t>
                      </a:r>
                      <a:endParaRPr lang="en-US" sz="2000" kern="1200" dirty="0" smtClean="0">
                        <a:solidFill>
                          <a:schemeClr val="tx1"/>
                        </a:solidFill>
                        <a:effectLst/>
                        <a:latin typeface="Times New Roman" pitchFamily="18" charset="0"/>
                        <a:ea typeface="+mn-ea"/>
                        <a:cs typeface="Times New Roman" pitchFamily="18" charset="0"/>
                      </a:endParaRPr>
                    </a:p>
                    <a:p>
                      <a:r>
                        <a:rPr lang="fr-FR" sz="2000" kern="1200" dirty="0" smtClean="0">
                          <a:solidFill>
                            <a:schemeClr val="tx1"/>
                          </a:solidFill>
                          <a:effectLst/>
                          <a:latin typeface="Times New Roman" pitchFamily="18" charset="0"/>
                          <a:ea typeface="+mn-ea"/>
                          <a:cs typeface="Times New Roman" pitchFamily="18" charset="0"/>
                        </a:rPr>
                        <a:t>- GV </a:t>
                      </a:r>
                      <a:r>
                        <a:rPr lang="fr-FR" sz="2000" kern="1200" dirty="0" err="1" smtClean="0">
                          <a:solidFill>
                            <a:schemeClr val="tx1"/>
                          </a:solidFill>
                          <a:effectLst/>
                          <a:latin typeface="Times New Roman" pitchFamily="18" charset="0"/>
                          <a:ea typeface="+mn-ea"/>
                          <a:cs typeface="Times New Roman" pitchFamily="18" charset="0"/>
                        </a:rPr>
                        <a:t>tổ</a:t>
                      </a:r>
                      <a:r>
                        <a:rPr lang="fr-FR" sz="2000" kern="1200" dirty="0" smtClean="0">
                          <a:solidFill>
                            <a:schemeClr val="tx1"/>
                          </a:solidFill>
                          <a:effectLst/>
                          <a:latin typeface="Times New Roman" pitchFamily="18" charset="0"/>
                          <a:ea typeface="+mn-ea"/>
                          <a:cs typeface="Times New Roman" pitchFamily="18" charset="0"/>
                        </a:rPr>
                        <a:t> </a:t>
                      </a:r>
                      <a:r>
                        <a:rPr lang="fr-FR" sz="2000" kern="1200" dirty="0" err="1" smtClean="0">
                          <a:solidFill>
                            <a:schemeClr val="tx1"/>
                          </a:solidFill>
                          <a:effectLst/>
                          <a:latin typeface="Times New Roman" pitchFamily="18" charset="0"/>
                          <a:ea typeface="+mn-ea"/>
                          <a:cs typeface="Times New Roman" pitchFamily="18" charset="0"/>
                        </a:rPr>
                        <a:t>chức</a:t>
                      </a:r>
                      <a:r>
                        <a:rPr lang="fr-FR" sz="2000" kern="1200" dirty="0" smtClean="0">
                          <a:solidFill>
                            <a:schemeClr val="tx1"/>
                          </a:solidFill>
                          <a:effectLst/>
                          <a:latin typeface="Times New Roman" pitchFamily="18" charset="0"/>
                          <a:ea typeface="+mn-ea"/>
                          <a:cs typeface="Times New Roman" pitchFamily="18" charset="0"/>
                        </a:rPr>
                        <a:t> </a:t>
                      </a:r>
                      <a:r>
                        <a:rPr lang="fr-FR" sz="2000" kern="1200" dirty="0" err="1" smtClean="0">
                          <a:solidFill>
                            <a:schemeClr val="tx1"/>
                          </a:solidFill>
                          <a:effectLst/>
                          <a:latin typeface="Times New Roman" pitchFamily="18" charset="0"/>
                          <a:ea typeface="+mn-ea"/>
                          <a:cs typeface="Times New Roman" pitchFamily="18" charset="0"/>
                        </a:rPr>
                        <a:t>cho</a:t>
                      </a:r>
                      <a:r>
                        <a:rPr lang="fr-FR" sz="2000" kern="1200" dirty="0" smtClean="0">
                          <a:solidFill>
                            <a:schemeClr val="tx1"/>
                          </a:solidFill>
                          <a:effectLst/>
                          <a:latin typeface="Times New Roman" pitchFamily="18" charset="0"/>
                          <a:ea typeface="+mn-ea"/>
                          <a:cs typeface="Times New Roman" pitchFamily="18" charset="0"/>
                        </a:rPr>
                        <a:t> HS </a:t>
                      </a:r>
                      <a:r>
                        <a:rPr lang="fr-FR" sz="2000" kern="1200" dirty="0" err="1" smtClean="0">
                          <a:solidFill>
                            <a:schemeClr val="tx1"/>
                          </a:solidFill>
                          <a:effectLst/>
                          <a:latin typeface="Times New Roman" pitchFamily="18" charset="0"/>
                          <a:ea typeface="+mn-ea"/>
                          <a:cs typeface="Times New Roman" pitchFamily="18" charset="0"/>
                        </a:rPr>
                        <a:t>hoạt</a:t>
                      </a:r>
                      <a:r>
                        <a:rPr lang="fr-FR" sz="2000" kern="1200" dirty="0" smtClean="0">
                          <a:solidFill>
                            <a:schemeClr val="tx1"/>
                          </a:solidFill>
                          <a:effectLst/>
                          <a:latin typeface="Times New Roman" pitchFamily="18" charset="0"/>
                          <a:ea typeface="+mn-ea"/>
                          <a:cs typeface="Times New Roman" pitchFamily="18" charset="0"/>
                        </a:rPr>
                        <a:t> </a:t>
                      </a:r>
                      <a:r>
                        <a:rPr lang="fr-FR" sz="2000" kern="1200" dirty="0" err="1" smtClean="0">
                          <a:solidFill>
                            <a:schemeClr val="tx1"/>
                          </a:solidFill>
                          <a:effectLst/>
                          <a:latin typeface="Times New Roman" pitchFamily="18" charset="0"/>
                          <a:ea typeface="+mn-ea"/>
                          <a:cs typeface="Times New Roman" pitchFamily="18" charset="0"/>
                        </a:rPr>
                        <a:t>động</a:t>
                      </a:r>
                      <a:r>
                        <a:rPr lang="fr-FR" sz="2000" kern="1200" dirty="0" smtClean="0">
                          <a:solidFill>
                            <a:schemeClr val="tx1"/>
                          </a:solidFill>
                          <a:effectLst/>
                          <a:latin typeface="Times New Roman" pitchFamily="18" charset="0"/>
                          <a:ea typeface="+mn-ea"/>
                          <a:cs typeface="Times New Roman" pitchFamily="18" charset="0"/>
                        </a:rPr>
                        <a:t> </a:t>
                      </a:r>
                      <a:r>
                        <a:rPr lang="fr-FR" sz="2000" kern="1200" dirty="0" err="1" smtClean="0">
                          <a:solidFill>
                            <a:schemeClr val="tx1"/>
                          </a:solidFill>
                          <a:effectLst/>
                          <a:latin typeface="Times New Roman" pitchFamily="18" charset="0"/>
                          <a:ea typeface="+mn-ea"/>
                          <a:cs typeface="Times New Roman" pitchFamily="18" charset="0"/>
                        </a:rPr>
                        <a:t>nhóm</a:t>
                      </a:r>
                      <a:r>
                        <a:rPr lang="fr-FR" sz="2000" kern="1200" dirty="0" smtClean="0">
                          <a:solidFill>
                            <a:schemeClr val="tx1"/>
                          </a:solidFill>
                          <a:effectLst/>
                          <a:latin typeface="Times New Roman" pitchFamily="18" charset="0"/>
                          <a:ea typeface="+mn-ea"/>
                          <a:cs typeface="Times New Roman" pitchFamily="18" charset="0"/>
                        </a:rPr>
                        <a:t>. </a:t>
                      </a:r>
                      <a:r>
                        <a:rPr lang="fr-FR" sz="2000" kern="1200" dirty="0" err="1" smtClean="0">
                          <a:solidFill>
                            <a:schemeClr val="tx1"/>
                          </a:solidFill>
                          <a:effectLst/>
                          <a:latin typeface="Times New Roman" pitchFamily="18" charset="0"/>
                          <a:ea typeface="+mn-ea"/>
                          <a:cs typeface="Times New Roman" pitchFamily="18" charset="0"/>
                        </a:rPr>
                        <a:t>Yêu</a:t>
                      </a:r>
                      <a:r>
                        <a:rPr lang="fr-FR" sz="2000" kern="1200" dirty="0" smtClean="0">
                          <a:solidFill>
                            <a:schemeClr val="tx1"/>
                          </a:solidFill>
                          <a:effectLst/>
                          <a:latin typeface="Times New Roman" pitchFamily="18" charset="0"/>
                          <a:ea typeface="+mn-ea"/>
                          <a:cs typeface="Times New Roman" pitchFamily="18" charset="0"/>
                        </a:rPr>
                        <a:t> </a:t>
                      </a:r>
                      <a:r>
                        <a:rPr lang="fr-FR" sz="2000" kern="1200" dirty="0" err="1" smtClean="0">
                          <a:solidFill>
                            <a:schemeClr val="tx1"/>
                          </a:solidFill>
                          <a:effectLst/>
                          <a:latin typeface="Times New Roman" pitchFamily="18" charset="0"/>
                          <a:ea typeface="+mn-ea"/>
                          <a:cs typeface="Times New Roman" pitchFamily="18" charset="0"/>
                        </a:rPr>
                        <a:t>cầu</a:t>
                      </a:r>
                      <a:r>
                        <a:rPr lang="fr-FR" sz="2000" kern="1200" dirty="0" smtClean="0">
                          <a:solidFill>
                            <a:schemeClr val="tx1"/>
                          </a:solidFill>
                          <a:effectLst/>
                          <a:latin typeface="Times New Roman" pitchFamily="18" charset="0"/>
                          <a:ea typeface="+mn-ea"/>
                          <a:cs typeface="Times New Roman" pitchFamily="18" charset="0"/>
                        </a:rPr>
                        <a:t> </a:t>
                      </a:r>
                      <a:r>
                        <a:rPr lang="fr-FR" sz="2000" kern="1200" dirty="0" err="1" smtClean="0">
                          <a:solidFill>
                            <a:schemeClr val="tx1"/>
                          </a:solidFill>
                          <a:effectLst/>
                          <a:latin typeface="Times New Roman" pitchFamily="18" charset="0"/>
                          <a:ea typeface="+mn-ea"/>
                          <a:cs typeface="Times New Roman" pitchFamily="18" charset="0"/>
                        </a:rPr>
                        <a:t>nhóm</a:t>
                      </a:r>
                      <a:r>
                        <a:rPr lang="fr-FR" sz="2000" kern="1200" dirty="0" smtClean="0">
                          <a:solidFill>
                            <a:schemeClr val="tx1"/>
                          </a:solidFill>
                          <a:effectLst/>
                          <a:latin typeface="Times New Roman" pitchFamily="18" charset="0"/>
                          <a:ea typeface="+mn-ea"/>
                          <a:cs typeface="Times New Roman" pitchFamily="18" charset="0"/>
                        </a:rPr>
                        <a:t> </a:t>
                      </a:r>
                      <a:r>
                        <a:rPr lang="fr-FR" sz="2000" kern="1200" dirty="0" err="1" smtClean="0">
                          <a:solidFill>
                            <a:schemeClr val="tx1"/>
                          </a:solidFill>
                          <a:effectLst/>
                          <a:latin typeface="Times New Roman" pitchFamily="18" charset="0"/>
                          <a:ea typeface="+mn-ea"/>
                          <a:cs typeface="Times New Roman" pitchFamily="18" charset="0"/>
                        </a:rPr>
                        <a:t>trưởng</a:t>
                      </a:r>
                      <a:r>
                        <a:rPr lang="fr-FR" sz="2000" kern="1200" dirty="0" smtClean="0">
                          <a:solidFill>
                            <a:schemeClr val="tx1"/>
                          </a:solidFill>
                          <a:effectLst/>
                          <a:latin typeface="Times New Roman" pitchFamily="18" charset="0"/>
                          <a:ea typeface="+mn-ea"/>
                          <a:cs typeface="Times New Roman" pitchFamily="18" charset="0"/>
                        </a:rPr>
                        <a:t> </a:t>
                      </a:r>
                      <a:r>
                        <a:rPr lang="fr-FR" sz="2000" kern="1200" dirty="0" err="1" smtClean="0">
                          <a:solidFill>
                            <a:schemeClr val="tx1"/>
                          </a:solidFill>
                          <a:effectLst/>
                          <a:latin typeface="Times New Roman" pitchFamily="18" charset="0"/>
                          <a:ea typeface="+mn-ea"/>
                          <a:cs typeface="Times New Roman" pitchFamily="18" charset="0"/>
                        </a:rPr>
                        <a:t>điều</a:t>
                      </a:r>
                      <a:r>
                        <a:rPr lang="fr-FR" sz="2000" kern="1200" dirty="0" smtClean="0">
                          <a:solidFill>
                            <a:schemeClr val="tx1"/>
                          </a:solidFill>
                          <a:effectLst/>
                          <a:latin typeface="Times New Roman" pitchFamily="18" charset="0"/>
                          <a:ea typeface="+mn-ea"/>
                          <a:cs typeface="Times New Roman" pitchFamily="18" charset="0"/>
                        </a:rPr>
                        <a:t> </a:t>
                      </a:r>
                      <a:r>
                        <a:rPr lang="fr-FR" sz="2000" kern="1200" dirty="0" err="1" smtClean="0">
                          <a:solidFill>
                            <a:schemeClr val="tx1"/>
                          </a:solidFill>
                          <a:effectLst/>
                          <a:latin typeface="Times New Roman" pitchFamily="18" charset="0"/>
                          <a:ea typeface="+mn-ea"/>
                          <a:cs typeface="Times New Roman" pitchFamily="18" charset="0"/>
                        </a:rPr>
                        <a:t>khiển</a:t>
                      </a:r>
                      <a:r>
                        <a:rPr lang="fr-FR" sz="2000" kern="1200" dirty="0" smtClean="0">
                          <a:solidFill>
                            <a:schemeClr val="tx1"/>
                          </a:solidFill>
                          <a:effectLst/>
                          <a:latin typeface="Times New Roman" pitchFamily="18" charset="0"/>
                          <a:ea typeface="+mn-ea"/>
                          <a:cs typeface="Times New Roman" pitchFamily="18" charset="0"/>
                        </a:rPr>
                        <a:t> </a:t>
                      </a:r>
                      <a:r>
                        <a:rPr lang="fr-FR" sz="2000" kern="1200" dirty="0" err="1" smtClean="0">
                          <a:solidFill>
                            <a:schemeClr val="tx1"/>
                          </a:solidFill>
                          <a:effectLst/>
                          <a:latin typeface="Times New Roman" pitchFamily="18" charset="0"/>
                          <a:ea typeface="+mn-ea"/>
                          <a:cs typeface="Times New Roman" pitchFamily="18" charset="0"/>
                        </a:rPr>
                        <a:t>các</a:t>
                      </a:r>
                      <a:r>
                        <a:rPr lang="fr-FR" sz="2000" kern="1200" dirty="0" smtClean="0">
                          <a:solidFill>
                            <a:schemeClr val="tx1"/>
                          </a:solidFill>
                          <a:effectLst/>
                          <a:latin typeface="Times New Roman" pitchFamily="18" charset="0"/>
                          <a:ea typeface="+mn-ea"/>
                          <a:cs typeface="Times New Roman" pitchFamily="18" charset="0"/>
                        </a:rPr>
                        <a:t> </a:t>
                      </a:r>
                      <a:r>
                        <a:rPr lang="fr-FR" sz="2000" kern="1200" dirty="0" err="1" smtClean="0">
                          <a:solidFill>
                            <a:schemeClr val="tx1"/>
                          </a:solidFill>
                          <a:effectLst/>
                          <a:latin typeface="Times New Roman" pitchFamily="18" charset="0"/>
                          <a:ea typeface="+mn-ea"/>
                          <a:cs typeface="Times New Roman" pitchFamily="18" charset="0"/>
                        </a:rPr>
                        <a:t>bạn</a:t>
                      </a:r>
                      <a:r>
                        <a:rPr lang="fr-FR" sz="2000" kern="1200" dirty="0" smtClean="0">
                          <a:solidFill>
                            <a:schemeClr val="tx1"/>
                          </a:solidFill>
                          <a:effectLst/>
                          <a:latin typeface="Times New Roman" pitchFamily="18" charset="0"/>
                          <a:ea typeface="+mn-ea"/>
                          <a:cs typeface="Times New Roman" pitchFamily="18" charset="0"/>
                        </a:rPr>
                        <a:t> </a:t>
                      </a:r>
                      <a:r>
                        <a:rPr lang="fr-FR" sz="2000" kern="1200" dirty="0" err="1" smtClean="0">
                          <a:solidFill>
                            <a:schemeClr val="tx1"/>
                          </a:solidFill>
                          <a:effectLst/>
                          <a:latin typeface="Times New Roman" pitchFamily="18" charset="0"/>
                          <a:ea typeface="+mn-ea"/>
                          <a:cs typeface="Times New Roman" pitchFamily="18" charset="0"/>
                        </a:rPr>
                        <a:t>trong</a:t>
                      </a:r>
                      <a:r>
                        <a:rPr lang="fr-FR" sz="2000" kern="1200" dirty="0" smtClean="0">
                          <a:solidFill>
                            <a:schemeClr val="tx1"/>
                          </a:solidFill>
                          <a:effectLst/>
                          <a:latin typeface="Times New Roman" pitchFamily="18" charset="0"/>
                          <a:ea typeface="+mn-ea"/>
                          <a:cs typeface="Times New Roman" pitchFamily="18" charset="0"/>
                        </a:rPr>
                        <a:t> </a:t>
                      </a:r>
                      <a:r>
                        <a:rPr lang="fr-FR" sz="2000" kern="1200" dirty="0" err="1" smtClean="0">
                          <a:solidFill>
                            <a:schemeClr val="tx1"/>
                          </a:solidFill>
                          <a:effectLst/>
                          <a:latin typeface="Times New Roman" pitchFamily="18" charset="0"/>
                          <a:ea typeface="+mn-ea"/>
                          <a:cs typeface="Times New Roman" pitchFamily="18" charset="0"/>
                        </a:rPr>
                        <a:t>nhóm</a:t>
                      </a:r>
                      <a:r>
                        <a:rPr lang="fr-FR" sz="2000" kern="1200" dirty="0" smtClean="0">
                          <a:solidFill>
                            <a:schemeClr val="tx1"/>
                          </a:solidFill>
                          <a:effectLst/>
                          <a:latin typeface="Times New Roman" pitchFamily="18" charset="0"/>
                          <a:ea typeface="+mn-ea"/>
                          <a:cs typeface="Times New Roman" pitchFamily="18" charset="0"/>
                        </a:rPr>
                        <a:t> </a:t>
                      </a:r>
                      <a:r>
                        <a:rPr lang="fr-FR" sz="2000" kern="1200" dirty="0" err="1" smtClean="0">
                          <a:solidFill>
                            <a:schemeClr val="tx1"/>
                          </a:solidFill>
                          <a:effectLst/>
                          <a:latin typeface="Times New Roman" pitchFamily="18" charset="0"/>
                          <a:ea typeface="+mn-ea"/>
                          <a:cs typeface="Times New Roman" pitchFamily="18" charset="0"/>
                        </a:rPr>
                        <a:t>mình</a:t>
                      </a:r>
                      <a:r>
                        <a:rPr lang="fr-FR" sz="2000" kern="1200" dirty="0" smtClean="0">
                          <a:solidFill>
                            <a:schemeClr val="tx1"/>
                          </a:solidFill>
                          <a:effectLst/>
                          <a:latin typeface="Times New Roman" pitchFamily="18" charset="0"/>
                          <a:ea typeface="+mn-ea"/>
                          <a:cs typeface="Times New Roman" pitchFamily="18" charset="0"/>
                        </a:rPr>
                        <a:t> </a:t>
                      </a:r>
                      <a:r>
                        <a:rPr lang="fr-FR" sz="2000" kern="1200" dirty="0" err="1" smtClean="0">
                          <a:solidFill>
                            <a:schemeClr val="tx1"/>
                          </a:solidFill>
                          <a:effectLst/>
                          <a:latin typeface="Times New Roman" pitchFamily="18" charset="0"/>
                          <a:ea typeface="+mn-ea"/>
                          <a:cs typeface="Times New Roman" pitchFamily="18" charset="0"/>
                        </a:rPr>
                        <a:t>cùng</a:t>
                      </a:r>
                      <a:r>
                        <a:rPr lang="fr-FR" sz="2000" kern="1200" dirty="0" smtClean="0">
                          <a:solidFill>
                            <a:schemeClr val="tx1"/>
                          </a:solidFill>
                          <a:effectLst/>
                          <a:latin typeface="Times New Roman" pitchFamily="18" charset="0"/>
                          <a:ea typeface="+mn-ea"/>
                          <a:cs typeface="Times New Roman" pitchFamily="18" charset="0"/>
                        </a:rPr>
                        <a:t> </a:t>
                      </a:r>
                      <a:r>
                        <a:rPr lang="fr-FR" sz="2000" kern="1200" dirty="0" err="1" smtClean="0">
                          <a:solidFill>
                            <a:schemeClr val="tx1"/>
                          </a:solidFill>
                          <a:effectLst/>
                          <a:latin typeface="Times New Roman" pitchFamily="18" charset="0"/>
                          <a:ea typeface="+mn-ea"/>
                          <a:cs typeface="Times New Roman" pitchFamily="18" charset="0"/>
                        </a:rPr>
                        <a:t>nhau</a:t>
                      </a:r>
                      <a:r>
                        <a:rPr lang="fr-FR" sz="2000" kern="1200" dirty="0" smtClean="0">
                          <a:solidFill>
                            <a:schemeClr val="tx1"/>
                          </a:solidFill>
                          <a:effectLst/>
                          <a:latin typeface="Times New Roman" pitchFamily="18" charset="0"/>
                          <a:ea typeface="+mn-ea"/>
                          <a:cs typeface="Times New Roman" pitchFamily="18" charset="0"/>
                        </a:rPr>
                        <a:t> </a:t>
                      </a:r>
                      <a:r>
                        <a:rPr lang="fr-FR" sz="2000" kern="1200" dirty="0" err="1" smtClean="0">
                          <a:solidFill>
                            <a:schemeClr val="tx1"/>
                          </a:solidFill>
                          <a:effectLst/>
                          <a:latin typeface="Times New Roman" pitchFamily="18" charset="0"/>
                          <a:ea typeface="+mn-ea"/>
                          <a:cs typeface="Times New Roman" pitchFamily="18" charset="0"/>
                        </a:rPr>
                        <a:t>quan</a:t>
                      </a:r>
                      <a:r>
                        <a:rPr lang="fr-FR" sz="2000" kern="1200" dirty="0" smtClean="0">
                          <a:solidFill>
                            <a:schemeClr val="tx1"/>
                          </a:solidFill>
                          <a:effectLst/>
                          <a:latin typeface="Times New Roman" pitchFamily="18" charset="0"/>
                          <a:ea typeface="+mn-ea"/>
                          <a:cs typeface="Times New Roman" pitchFamily="18" charset="0"/>
                        </a:rPr>
                        <a:t> </a:t>
                      </a:r>
                      <a:r>
                        <a:rPr lang="fr-FR" sz="2000" kern="1200" dirty="0" err="1" smtClean="0">
                          <a:solidFill>
                            <a:schemeClr val="tx1"/>
                          </a:solidFill>
                          <a:effectLst/>
                          <a:latin typeface="Times New Roman" pitchFamily="18" charset="0"/>
                          <a:ea typeface="+mn-ea"/>
                          <a:cs typeface="Times New Roman" pitchFamily="18" charset="0"/>
                        </a:rPr>
                        <a:t>sát</a:t>
                      </a:r>
                      <a:r>
                        <a:rPr lang="fr-FR" sz="2000" kern="1200" dirty="0" smtClean="0">
                          <a:solidFill>
                            <a:schemeClr val="tx1"/>
                          </a:solidFill>
                          <a:effectLst/>
                          <a:latin typeface="Times New Roman" pitchFamily="18" charset="0"/>
                          <a:ea typeface="+mn-ea"/>
                          <a:cs typeface="Times New Roman" pitchFamily="18" charset="0"/>
                        </a:rPr>
                        <a:t>, </a:t>
                      </a:r>
                      <a:r>
                        <a:rPr lang="fr-FR" sz="2000" kern="1200" dirty="0" err="1" smtClean="0">
                          <a:solidFill>
                            <a:schemeClr val="tx1"/>
                          </a:solidFill>
                          <a:effectLst/>
                          <a:latin typeface="Times New Roman" pitchFamily="18" charset="0"/>
                          <a:ea typeface="+mn-ea"/>
                          <a:cs typeface="Times New Roman" pitchFamily="18" charset="0"/>
                        </a:rPr>
                        <a:t>thực</a:t>
                      </a:r>
                      <a:r>
                        <a:rPr lang="fr-FR" sz="2000" kern="1200" dirty="0" smtClean="0">
                          <a:solidFill>
                            <a:schemeClr val="tx1"/>
                          </a:solidFill>
                          <a:effectLst/>
                          <a:latin typeface="Times New Roman" pitchFamily="18" charset="0"/>
                          <a:ea typeface="+mn-ea"/>
                          <a:cs typeface="Times New Roman" pitchFamily="18" charset="0"/>
                        </a:rPr>
                        <a:t> </a:t>
                      </a:r>
                      <a:r>
                        <a:rPr lang="fr-FR" sz="2000" kern="1200" dirty="0" err="1" smtClean="0">
                          <a:solidFill>
                            <a:schemeClr val="tx1"/>
                          </a:solidFill>
                          <a:effectLst/>
                          <a:latin typeface="Times New Roman" pitchFamily="18" charset="0"/>
                          <a:ea typeface="+mn-ea"/>
                          <a:cs typeface="Times New Roman" pitchFamily="18" charset="0"/>
                        </a:rPr>
                        <a:t>hành</a:t>
                      </a:r>
                      <a:r>
                        <a:rPr lang="fr-FR" sz="2000" kern="1200" dirty="0" smtClean="0">
                          <a:solidFill>
                            <a:schemeClr val="tx1"/>
                          </a:solidFill>
                          <a:effectLst/>
                          <a:latin typeface="Times New Roman" pitchFamily="18" charset="0"/>
                          <a:ea typeface="+mn-ea"/>
                          <a:cs typeface="Times New Roman" pitchFamily="18" charset="0"/>
                        </a:rPr>
                        <a:t>, </a:t>
                      </a:r>
                      <a:r>
                        <a:rPr lang="fr-FR" sz="2000" kern="1200" dirty="0" err="1" smtClean="0">
                          <a:solidFill>
                            <a:schemeClr val="tx1"/>
                          </a:solidFill>
                          <a:effectLst/>
                          <a:latin typeface="Times New Roman" pitchFamily="18" charset="0"/>
                          <a:ea typeface="+mn-ea"/>
                          <a:cs typeface="Times New Roman" pitchFamily="18" charset="0"/>
                        </a:rPr>
                        <a:t>thí</a:t>
                      </a:r>
                      <a:r>
                        <a:rPr lang="fr-FR" sz="2000" kern="1200" dirty="0" smtClean="0">
                          <a:solidFill>
                            <a:schemeClr val="tx1"/>
                          </a:solidFill>
                          <a:effectLst/>
                          <a:latin typeface="Times New Roman" pitchFamily="18" charset="0"/>
                          <a:ea typeface="+mn-ea"/>
                          <a:cs typeface="Times New Roman" pitchFamily="18" charset="0"/>
                        </a:rPr>
                        <a:t> </a:t>
                      </a:r>
                      <a:r>
                        <a:rPr lang="fr-FR" sz="2000" kern="1200" dirty="0" err="1" smtClean="0">
                          <a:solidFill>
                            <a:schemeClr val="tx1"/>
                          </a:solidFill>
                          <a:effectLst/>
                          <a:latin typeface="Times New Roman" pitchFamily="18" charset="0"/>
                          <a:ea typeface="+mn-ea"/>
                          <a:cs typeface="Times New Roman" pitchFamily="18" charset="0"/>
                        </a:rPr>
                        <a:t>nghiệm</a:t>
                      </a:r>
                      <a:r>
                        <a:rPr lang="fr-FR" sz="2000" kern="1200" dirty="0" smtClean="0">
                          <a:solidFill>
                            <a:schemeClr val="tx1"/>
                          </a:solidFill>
                          <a:effectLst/>
                          <a:latin typeface="Times New Roman" pitchFamily="18" charset="0"/>
                          <a:ea typeface="+mn-ea"/>
                          <a:cs typeface="Times New Roman" pitchFamily="18" charset="0"/>
                        </a:rPr>
                        <a:t>, </a:t>
                      </a:r>
                      <a:r>
                        <a:rPr lang="fr-FR" sz="2000" kern="1200" dirty="0" err="1" smtClean="0">
                          <a:solidFill>
                            <a:schemeClr val="tx1"/>
                          </a:solidFill>
                          <a:effectLst/>
                          <a:latin typeface="Times New Roman" pitchFamily="18" charset="0"/>
                          <a:ea typeface="+mn-ea"/>
                          <a:cs typeface="Times New Roman" pitchFamily="18" charset="0"/>
                        </a:rPr>
                        <a:t>trải</a:t>
                      </a:r>
                      <a:r>
                        <a:rPr lang="fr-FR" sz="2000" kern="1200" dirty="0" smtClean="0">
                          <a:solidFill>
                            <a:schemeClr val="tx1"/>
                          </a:solidFill>
                          <a:effectLst/>
                          <a:latin typeface="Times New Roman" pitchFamily="18" charset="0"/>
                          <a:ea typeface="+mn-ea"/>
                          <a:cs typeface="Times New Roman" pitchFamily="18" charset="0"/>
                        </a:rPr>
                        <a:t> </a:t>
                      </a:r>
                      <a:r>
                        <a:rPr lang="fr-FR" sz="2000" kern="1200" dirty="0" err="1" smtClean="0">
                          <a:solidFill>
                            <a:schemeClr val="tx1"/>
                          </a:solidFill>
                          <a:effectLst/>
                          <a:latin typeface="Times New Roman" pitchFamily="18" charset="0"/>
                          <a:ea typeface="+mn-ea"/>
                          <a:cs typeface="Times New Roman" pitchFamily="18" charset="0"/>
                        </a:rPr>
                        <a:t>nghiệm</a:t>
                      </a:r>
                      <a:r>
                        <a:rPr lang="fr-FR" sz="2000" kern="1200" dirty="0" smtClean="0">
                          <a:solidFill>
                            <a:schemeClr val="tx1"/>
                          </a:solidFill>
                          <a:effectLst/>
                          <a:latin typeface="Times New Roman" pitchFamily="18" charset="0"/>
                          <a:ea typeface="+mn-ea"/>
                          <a:cs typeface="Times New Roman" pitchFamily="18" charset="0"/>
                        </a:rPr>
                        <a:t> </a:t>
                      </a:r>
                      <a:r>
                        <a:rPr lang="fr-FR" sz="2000" kern="1200" dirty="0" err="1" smtClean="0">
                          <a:solidFill>
                            <a:schemeClr val="tx1"/>
                          </a:solidFill>
                          <a:effectLst/>
                          <a:latin typeface="Times New Roman" pitchFamily="18" charset="0"/>
                          <a:ea typeface="+mn-ea"/>
                          <a:cs typeface="Times New Roman" pitchFamily="18" charset="0"/>
                        </a:rPr>
                        <a:t>trên</a:t>
                      </a:r>
                      <a:r>
                        <a:rPr lang="fr-FR" sz="2000" kern="1200" dirty="0" smtClean="0">
                          <a:solidFill>
                            <a:schemeClr val="tx1"/>
                          </a:solidFill>
                          <a:effectLst/>
                          <a:latin typeface="Times New Roman" pitchFamily="18" charset="0"/>
                          <a:ea typeface="+mn-ea"/>
                          <a:cs typeface="Times New Roman" pitchFamily="18" charset="0"/>
                        </a:rPr>
                        <a:t> </a:t>
                      </a:r>
                      <a:r>
                        <a:rPr lang="fr-FR" sz="2000" kern="1200" dirty="0" err="1" smtClean="0">
                          <a:solidFill>
                            <a:schemeClr val="tx1"/>
                          </a:solidFill>
                          <a:effectLst/>
                          <a:latin typeface="Times New Roman" pitchFamily="18" charset="0"/>
                          <a:ea typeface="+mn-ea"/>
                          <a:cs typeface="Times New Roman" pitchFamily="18" charset="0"/>
                        </a:rPr>
                        <a:t>các</a:t>
                      </a:r>
                      <a:r>
                        <a:rPr lang="fr-FR" sz="2000" kern="1200" dirty="0" smtClean="0">
                          <a:solidFill>
                            <a:schemeClr val="tx1"/>
                          </a:solidFill>
                          <a:effectLst/>
                          <a:latin typeface="Times New Roman" pitchFamily="18" charset="0"/>
                          <a:ea typeface="+mn-ea"/>
                          <a:cs typeface="Times New Roman" pitchFamily="18" charset="0"/>
                        </a:rPr>
                        <a:t> </a:t>
                      </a:r>
                      <a:r>
                        <a:rPr lang="fr-FR" sz="2000" kern="1200" dirty="0" err="1" smtClean="0">
                          <a:solidFill>
                            <a:schemeClr val="tx1"/>
                          </a:solidFill>
                          <a:effectLst/>
                          <a:latin typeface="Times New Roman" pitchFamily="18" charset="0"/>
                          <a:ea typeface="+mn-ea"/>
                          <a:cs typeface="Times New Roman" pitchFamily="18" charset="0"/>
                        </a:rPr>
                        <a:t>vật</a:t>
                      </a:r>
                      <a:r>
                        <a:rPr lang="fr-FR" sz="2000" kern="1200" dirty="0" smtClean="0">
                          <a:solidFill>
                            <a:schemeClr val="tx1"/>
                          </a:solidFill>
                          <a:effectLst/>
                          <a:latin typeface="Times New Roman" pitchFamily="18" charset="0"/>
                          <a:ea typeface="+mn-ea"/>
                          <a:cs typeface="Times New Roman" pitchFamily="18" charset="0"/>
                        </a:rPr>
                        <a:t> </a:t>
                      </a:r>
                      <a:r>
                        <a:rPr lang="fr-FR" sz="2000" kern="1200" dirty="0" err="1" smtClean="0">
                          <a:solidFill>
                            <a:schemeClr val="tx1"/>
                          </a:solidFill>
                          <a:effectLst/>
                          <a:latin typeface="Times New Roman" pitchFamily="18" charset="0"/>
                          <a:ea typeface="+mn-ea"/>
                          <a:cs typeface="Times New Roman" pitchFamily="18" charset="0"/>
                        </a:rPr>
                        <a:t>thật</a:t>
                      </a:r>
                      <a:r>
                        <a:rPr lang="fr-FR" sz="2000" kern="1200" dirty="0" smtClean="0">
                          <a:solidFill>
                            <a:schemeClr val="tx1"/>
                          </a:solidFill>
                          <a:effectLst/>
                          <a:latin typeface="Times New Roman" pitchFamily="18" charset="0"/>
                          <a:ea typeface="+mn-ea"/>
                          <a:cs typeface="Times New Roman" pitchFamily="18" charset="0"/>
                        </a:rPr>
                        <a:t> </a:t>
                      </a:r>
                      <a:r>
                        <a:rPr lang="fr-FR" sz="2000" kern="1200" dirty="0" err="1" smtClean="0">
                          <a:solidFill>
                            <a:schemeClr val="tx1"/>
                          </a:solidFill>
                          <a:effectLst/>
                          <a:latin typeface="Times New Roman" pitchFamily="18" charset="0"/>
                          <a:ea typeface="+mn-ea"/>
                          <a:cs typeface="Times New Roman" pitchFamily="18" charset="0"/>
                        </a:rPr>
                        <a:t>mà</a:t>
                      </a:r>
                      <a:r>
                        <a:rPr lang="fr-FR" sz="2000" kern="1200" dirty="0" smtClean="0">
                          <a:solidFill>
                            <a:schemeClr val="tx1"/>
                          </a:solidFill>
                          <a:effectLst/>
                          <a:latin typeface="Times New Roman" pitchFamily="18" charset="0"/>
                          <a:ea typeface="+mn-ea"/>
                          <a:cs typeface="Times New Roman" pitchFamily="18" charset="0"/>
                        </a:rPr>
                        <a:t> </a:t>
                      </a:r>
                      <a:r>
                        <a:rPr lang="fr-FR" sz="2000" kern="1200" dirty="0" err="1" smtClean="0">
                          <a:solidFill>
                            <a:schemeClr val="tx1"/>
                          </a:solidFill>
                          <a:effectLst/>
                          <a:latin typeface="Times New Roman" pitchFamily="18" charset="0"/>
                          <a:ea typeface="+mn-ea"/>
                          <a:cs typeface="Times New Roman" pitchFamily="18" charset="0"/>
                        </a:rPr>
                        <a:t>nhóm</a:t>
                      </a:r>
                      <a:r>
                        <a:rPr lang="fr-FR" sz="2000" kern="1200" dirty="0" smtClean="0">
                          <a:solidFill>
                            <a:schemeClr val="tx1"/>
                          </a:solidFill>
                          <a:effectLst/>
                          <a:latin typeface="Times New Roman" pitchFamily="18" charset="0"/>
                          <a:ea typeface="+mn-ea"/>
                          <a:cs typeface="Times New Roman" pitchFamily="18" charset="0"/>
                        </a:rPr>
                        <a:t> </a:t>
                      </a:r>
                      <a:r>
                        <a:rPr lang="fr-FR" sz="2000" kern="1200" dirty="0" err="1" smtClean="0">
                          <a:solidFill>
                            <a:schemeClr val="tx1"/>
                          </a:solidFill>
                          <a:effectLst/>
                          <a:latin typeface="Times New Roman" pitchFamily="18" charset="0"/>
                          <a:ea typeface="+mn-ea"/>
                          <a:cs typeface="Times New Roman" pitchFamily="18" charset="0"/>
                        </a:rPr>
                        <a:t>mình</a:t>
                      </a:r>
                      <a:r>
                        <a:rPr lang="fr-FR" sz="2000" kern="1200" dirty="0" smtClean="0">
                          <a:solidFill>
                            <a:schemeClr val="tx1"/>
                          </a:solidFill>
                          <a:effectLst/>
                          <a:latin typeface="Times New Roman" pitchFamily="18" charset="0"/>
                          <a:ea typeface="+mn-ea"/>
                          <a:cs typeface="Times New Roman" pitchFamily="18" charset="0"/>
                        </a:rPr>
                        <a:t> </a:t>
                      </a:r>
                      <a:r>
                        <a:rPr lang="fr-FR" sz="2000" kern="1200" dirty="0" err="1" smtClean="0">
                          <a:solidFill>
                            <a:schemeClr val="tx1"/>
                          </a:solidFill>
                          <a:effectLst/>
                          <a:latin typeface="Times New Roman" pitchFamily="18" charset="0"/>
                          <a:ea typeface="+mn-ea"/>
                          <a:cs typeface="Times New Roman" pitchFamily="18" charset="0"/>
                        </a:rPr>
                        <a:t>mang</a:t>
                      </a:r>
                      <a:r>
                        <a:rPr lang="fr-FR" sz="2000" kern="1200" dirty="0" smtClean="0">
                          <a:solidFill>
                            <a:schemeClr val="tx1"/>
                          </a:solidFill>
                          <a:effectLst/>
                          <a:latin typeface="Times New Roman" pitchFamily="18" charset="0"/>
                          <a:ea typeface="+mn-ea"/>
                          <a:cs typeface="Times New Roman" pitchFamily="18" charset="0"/>
                        </a:rPr>
                        <a:t> </a:t>
                      </a:r>
                      <a:r>
                        <a:rPr lang="fr-FR" sz="2000" kern="1200" dirty="0" err="1" smtClean="0">
                          <a:solidFill>
                            <a:schemeClr val="tx1"/>
                          </a:solidFill>
                          <a:effectLst/>
                          <a:latin typeface="Times New Roman" pitchFamily="18" charset="0"/>
                          <a:ea typeface="+mn-ea"/>
                          <a:cs typeface="Times New Roman" pitchFamily="18" charset="0"/>
                        </a:rPr>
                        <a:t>đến</a:t>
                      </a:r>
                      <a:r>
                        <a:rPr lang="fr-FR" sz="2000" kern="1200" dirty="0" smtClean="0">
                          <a:solidFill>
                            <a:schemeClr val="tx1"/>
                          </a:solidFill>
                          <a:effectLst/>
                          <a:latin typeface="Times New Roman" pitchFamily="18" charset="0"/>
                          <a:ea typeface="+mn-ea"/>
                          <a:cs typeface="Times New Roman" pitchFamily="18" charset="0"/>
                        </a:rPr>
                        <a:t> </a:t>
                      </a:r>
                      <a:r>
                        <a:rPr lang="fr-FR" sz="2000" kern="1200" dirty="0" err="1" smtClean="0">
                          <a:solidFill>
                            <a:schemeClr val="tx1"/>
                          </a:solidFill>
                          <a:effectLst/>
                          <a:latin typeface="Times New Roman" pitchFamily="18" charset="0"/>
                          <a:ea typeface="+mn-ea"/>
                          <a:cs typeface="Times New Roman" pitchFamily="18" charset="0"/>
                        </a:rPr>
                        <a:t>lớp</a:t>
                      </a:r>
                      <a:r>
                        <a:rPr lang="fr-FR" sz="2000" kern="1200" dirty="0" smtClean="0">
                          <a:solidFill>
                            <a:schemeClr val="tx1"/>
                          </a:solidFill>
                          <a:effectLst/>
                          <a:latin typeface="Times New Roman" pitchFamily="18" charset="0"/>
                          <a:ea typeface="+mn-ea"/>
                          <a:cs typeface="Times New Roman" pitchFamily="18" charset="0"/>
                        </a:rPr>
                        <a:t> </a:t>
                      </a:r>
                      <a:r>
                        <a:rPr lang="fr-FR" sz="2000" kern="1200" dirty="0" err="1" smtClean="0">
                          <a:solidFill>
                            <a:schemeClr val="tx1"/>
                          </a:solidFill>
                          <a:effectLst/>
                          <a:latin typeface="Times New Roman" pitchFamily="18" charset="0"/>
                          <a:ea typeface="+mn-ea"/>
                          <a:cs typeface="Times New Roman" pitchFamily="18" charset="0"/>
                        </a:rPr>
                        <a:t>để</a:t>
                      </a:r>
                      <a:r>
                        <a:rPr lang="fr-FR" sz="2000" kern="1200" dirty="0" smtClean="0">
                          <a:solidFill>
                            <a:schemeClr val="tx1"/>
                          </a:solidFill>
                          <a:effectLst/>
                          <a:latin typeface="Times New Roman" pitchFamily="18" charset="0"/>
                          <a:ea typeface="+mn-ea"/>
                          <a:cs typeface="Times New Roman" pitchFamily="18" charset="0"/>
                        </a:rPr>
                        <a:t> </a:t>
                      </a:r>
                      <a:r>
                        <a:rPr lang="fr-FR" sz="2000" kern="1200" dirty="0" err="1" smtClean="0">
                          <a:solidFill>
                            <a:schemeClr val="tx1"/>
                          </a:solidFill>
                          <a:effectLst/>
                          <a:latin typeface="Times New Roman" pitchFamily="18" charset="0"/>
                          <a:ea typeface="+mn-ea"/>
                          <a:cs typeface="Times New Roman" pitchFamily="18" charset="0"/>
                        </a:rPr>
                        <a:t>rút</a:t>
                      </a:r>
                      <a:r>
                        <a:rPr lang="fr-FR" sz="2000" kern="1200" dirty="0" smtClean="0">
                          <a:solidFill>
                            <a:schemeClr val="tx1"/>
                          </a:solidFill>
                          <a:effectLst/>
                          <a:latin typeface="Times New Roman" pitchFamily="18" charset="0"/>
                          <a:ea typeface="+mn-ea"/>
                          <a:cs typeface="Times New Roman" pitchFamily="18" charset="0"/>
                        </a:rPr>
                        <a:t> ra </a:t>
                      </a:r>
                      <a:r>
                        <a:rPr lang="fr-FR" sz="2000" kern="1200" dirty="0" err="1" smtClean="0">
                          <a:solidFill>
                            <a:schemeClr val="tx1"/>
                          </a:solidFill>
                          <a:effectLst/>
                          <a:latin typeface="Times New Roman" pitchFamily="18" charset="0"/>
                          <a:ea typeface="+mn-ea"/>
                          <a:cs typeface="Times New Roman" pitchFamily="18" charset="0"/>
                        </a:rPr>
                        <a:t>nhận</a:t>
                      </a:r>
                      <a:r>
                        <a:rPr lang="fr-FR" sz="2000" kern="1200" dirty="0" smtClean="0">
                          <a:solidFill>
                            <a:schemeClr val="tx1"/>
                          </a:solidFill>
                          <a:effectLst/>
                          <a:latin typeface="Times New Roman" pitchFamily="18" charset="0"/>
                          <a:ea typeface="+mn-ea"/>
                          <a:cs typeface="Times New Roman" pitchFamily="18" charset="0"/>
                        </a:rPr>
                        <a:t> </a:t>
                      </a:r>
                      <a:r>
                        <a:rPr lang="fr-FR" sz="2000" kern="1200" dirty="0" err="1" smtClean="0">
                          <a:solidFill>
                            <a:schemeClr val="tx1"/>
                          </a:solidFill>
                          <a:effectLst/>
                          <a:latin typeface="Times New Roman" pitchFamily="18" charset="0"/>
                          <a:ea typeface="+mn-ea"/>
                          <a:cs typeface="Times New Roman" pitchFamily="18" charset="0"/>
                        </a:rPr>
                        <a:t>xét</a:t>
                      </a:r>
                      <a:r>
                        <a:rPr lang="fr-FR" sz="2000" kern="1200" dirty="0" smtClean="0">
                          <a:solidFill>
                            <a:schemeClr val="tx1"/>
                          </a:solidFill>
                          <a:effectLst/>
                          <a:latin typeface="Times New Roman" pitchFamily="18" charset="0"/>
                          <a:ea typeface="+mn-ea"/>
                          <a:cs typeface="Times New Roman" pitchFamily="18" charset="0"/>
                        </a:rPr>
                        <a:t> </a:t>
                      </a:r>
                      <a:r>
                        <a:rPr lang="fr-FR" sz="2000" kern="1200" dirty="0" err="1" smtClean="0">
                          <a:solidFill>
                            <a:schemeClr val="tx1"/>
                          </a:solidFill>
                          <a:effectLst/>
                          <a:latin typeface="Times New Roman" pitchFamily="18" charset="0"/>
                          <a:ea typeface="+mn-ea"/>
                          <a:cs typeface="Times New Roman" pitchFamily="18" charset="0"/>
                        </a:rPr>
                        <a:t>về</a:t>
                      </a:r>
                      <a:r>
                        <a:rPr lang="fr-FR" sz="2000" kern="1200" dirty="0" smtClean="0">
                          <a:solidFill>
                            <a:schemeClr val="tx1"/>
                          </a:solidFill>
                          <a:effectLst/>
                          <a:latin typeface="Times New Roman" pitchFamily="18" charset="0"/>
                          <a:ea typeface="+mn-ea"/>
                          <a:cs typeface="Times New Roman" pitchFamily="18" charset="0"/>
                        </a:rPr>
                        <a:t> </a:t>
                      </a:r>
                      <a:r>
                        <a:rPr lang="fr-FR" sz="2000" kern="1200" dirty="0" err="1" smtClean="0">
                          <a:solidFill>
                            <a:schemeClr val="tx1"/>
                          </a:solidFill>
                          <a:effectLst/>
                          <a:latin typeface="Times New Roman" pitchFamily="18" charset="0"/>
                          <a:ea typeface="+mn-ea"/>
                          <a:cs typeface="Times New Roman" pitchFamily="18" charset="0"/>
                        </a:rPr>
                        <a:t>nguồn</a:t>
                      </a:r>
                      <a:r>
                        <a:rPr lang="fr-FR" sz="2000" kern="1200" dirty="0" smtClean="0">
                          <a:solidFill>
                            <a:schemeClr val="tx1"/>
                          </a:solidFill>
                          <a:effectLst/>
                          <a:latin typeface="Times New Roman" pitchFamily="18" charset="0"/>
                          <a:ea typeface="+mn-ea"/>
                          <a:cs typeface="Times New Roman" pitchFamily="18" charset="0"/>
                        </a:rPr>
                        <a:t> </a:t>
                      </a:r>
                      <a:r>
                        <a:rPr lang="fr-FR" sz="2000" kern="1200" dirty="0" err="1" smtClean="0">
                          <a:solidFill>
                            <a:schemeClr val="tx1"/>
                          </a:solidFill>
                          <a:effectLst/>
                          <a:latin typeface="Times New Roman" pitchFamily="18" charset="0"/>
                          <a:ea typeface="+mn-ea"/>
                          <a:cs typeface="Times New Roman" pitchFamily="18" charset="0"/>
                        </a:rPr>
                        <a:t>gốc</a:t>
                      </a:r>
                      <a:r>
                        <a:rPr lang="fr-FR" sz="2000" kern="1200" dirty="0" smtClean="0">
                          <a:solidFill>
                            <a:schemeClr val="tx1"/>
                          </a:solidFill>
                          <a:effectLst/>
                          <a:latin typeface="Times New Roman" pitchFamily="18" charset="0"/>
                          <a:ea typeface="+mn-ea"/>
                          <a:cs typeface="Times New Roman" pitchFamily="18" charset="0"/>
                        </a:rPr>
                        <a:t>, </a:t>
                      </a:r>
                      <a:r>
                        <a:rPr lang="fr-FR" sz="2000" kern="1200" dirty="0" err="1" smtClean="0">
                          <a:solidFill>
                            <a:schemeClr val="tx1"/>
                          </a:solidFill>
                          <a:effectLst/>
                          <a:latin typeface="Times New Roman" pitchFamily="18" charset="0"/>
                          <a:ea typeface="+mn-ea"/>
                          <a:cs typeface="Times New Roman" pitchFamily="18" charset="0"/>
                        </a:rPr>
                        <a:t>tính</a:t>
                      </a:r>
                      <a:r>
                        <a:rPr lang="fr-FR" sz="2000" kern="1200" dirty="0" smtClean="0">
                          <a:solidFill>
                            <a:schemeClr val="tx1"/>
                          </a:solidFill>
                          <a:effectLst/>
                          <a:latin typeface="Times New Roman" pitchFamily="18" charset="0"/>
                          <a:ea typeface="+mn-ea"/>
                          <a:cs typeface="Times New Roman" pitchFamily="18" charset="0"/>
                        </a:rPr>
                        <a:t> </a:t>
                      </a:r>
                      <a:r>
                        <a:rPr lang="fr-FR" sz="2000" kern="1200" dirty="0" err="1" smtClean="0">
                          <a:solidFill>
                            <a:schemeClr val="tx1"/>
                          </a:solidFill>
                          <a:effectLst/>
                          <a:latin typeface="Times New Roman" pitchFamily="18" charset="0"/>
                          <a:ea typeface="+mn-ea"/>
                          <a:cs typeface="Times New Roman" pitchFamily="18" charset="0"/>
                        </a:rPr>
                        <a:t>chất</a:t>
                      </a:r>
                      <a:r>
                        <a:rPr lang="fr-FR" sz="2000" kern="1200" dirty="0" smtClean="0">
                          <a:solidFill>
                            <a:schemeClr val="tx1"/>
                          </a:solidFill>
                          <a:effectLst/>
                          <a:latin typeface="Times New Roman" pitchFamily="18" charset="0"/>
                          <a:ea typeface="+mn-ea"/>
                          <a:cs typeface="Times New Roman" pitchFamily="18" charset="0"/>
                        </a:rPr>
                        <a:t> </a:t>
                      </a:r>
                      <a:r>
                        <a:rPr lang="fr-FR" sz="2000" kern="1200" dirty="0" err="1" smtClean="0">
                          <a:solidFill>
                            <a:schemeClr val="tx1"/>
                          </a:solidFill>
                          <a:effectLst/>
                          <a:latin typeface="Times New Roman" pitchFamily="18" charset="0"/>
                          <a:ea typeface="+mn-ea"/>
                          <a:cs typeface="Times New Roman" pitchFamily="18" charset="0"/>
                        </a:rPr>
                        <a:t>của</a:t>
                      </a:r>
                      <a:r>
                        <a:rPr lang="fr-FR" sz="2000" kern="1200" dirty="0" smtClean="0">
                          <a:solidFill>
                            <a:schemeClr val="tx1"/>
                          </a:solidFill>
                          <a:effectLst/>
                          <a:latin typeface="Times New Roman" pitchFamily="18" charset="0"/>
                          <a:ea typeface="+mn-ea"/>
                          <a:cs typeface="Times New Roman" pitchFamily="18" charset="0"/>
                        </a:rPr>
                        <a:t> </a:t>
                      </a:r>
                      <a:r>
                        <a:rPr lang="fr-FR" sz="2000" kern="1200" dirty="0" err="1" smtClean="0">
                          <a:solidFill>
                            <a:schemeClr val="tx1"/>
                          </a:solidFill>
                          <a:effectLst/>
                          <a:latin typeface="Times New Roman" pitchFamily="18" charset="0"/>
                          <a:ea typeface="+mn-ea"/>
                          <a:cs typeface="Times New Roman" pitchFamily="18" charset="0"/>
                        </a:rPr>
                        <a:t>chất</a:t>
                      </a:r>
                      <a:r>
                        <a:rPr lang="fr-FR" sz="2000" kern="1200" dirty="0" smtClean="0">
                          <a:solidFill>
                            <a:schemeClr val="tx1"/>
                          </a:solidFill>
                          <a:effectLst/>
                          <a:latin typeface="Times New Roman" pitchFamily="18" charset="0"/>
                          <a:ea typeface="+mn-ea"/>
                          <a:cs typeface="Times New Roman" pitchFamily="18" charset="0"/>
                        </a:rPr>
                        <a:t> </a:t>
                      </a:r>
                      <a:r>
                        <a:rPr lang="fr-FR" sz="2000" kern="1200" dirty="0" err="1" smtClean="0">
                          <a:solidFill>
                            <a:schemeClr val="tx1"/>
                          </a:solidFill>
                          <a:effectLst/>
                          <a:latin typeface="Times New Roman" pitchFamily="18" charset="0"/>
                          <a:ea typeface="+mn-ea"/>
                          <a:cs typeface="Times New Roman" pitchFamily="18" charset="0"/>
                        </a:rPr>
                        <a:t>đó</a:t>
                      </a:r>
                      <a:r>
                        <a:rPr lang="fr-FR" sz="2000" kern="1200" dirty="0" smtClean="0">
                          <a:solidFill>
                            <a:schemeClr val="tx1"/>
                          </a:solidFill>
                          <a:effectLst/>
                          <a:latin typeface="Times New Roman" pitchFamily="18" charset="0"/>
                          <a:ea typeface="+mn-ea"/>
                          <a:cs typeface="Times New Roman" pitchFamily="18" charset="0"/>
                        </a:rPr>
                        <a:t>.</a:t>
                      </a:r>
                      <a:endParaRPr lang="en-US" sz="2000" kern="1200" dirty="0" smtClean="0">
                        <a:solidFill>
                          <a:schemeClr val="tx1"/>
                        </a:solidFill>
                        <a:effectLst/>
                        <a:latin typeface="Times New Roman" pitchFamily="18" charset="0"/>
                        <a:ea typeface="+mn-ea"/>
                        <a:cs typeface="Times New Roman" pitchFamily="18" charset="0"/>
                      </a:endParaRPr>
                    </a:p>
                    <a:p>
                      <a:r>
                        <a:rPr lang="fr-FR" sz="2000" kern="1200" dirty="0" smtClean="0">
                          <a:solidFill>
                            <a:schemeClr val="tx1"/>
                          </a:solidFill>
                          <a:effectLst/>
                          <a:latin typeface="Times New Roman" pitchFamily="18" charset="0"/>
                          <a:ea typeface="+mn-ea"/>
                          <a:cs typeface="Times New Roman" pitchFamily="18" charset="0"/>
                        </a:rPr>
                        <a:t>- </a:t>
                      </a:r>
                      <a:r>
                        <a:rPr lang="fr-FR" sz="2000" kern="1200" dirty="0" err="1" smtClean="0">
                          <a:solidFill>
                            <a:schemeClr val="tx1"/>
                          </a:solidFill>
                          <a:effectLst/>
                          <a:latin typeface="Times New Roman" pitchFamily="18" charset="0"/>
                          <a:ea typeface="+mn-ea"/>
                          <a:cs typeface="Times New Roman" pitchFamily="18" charset="0"/>
                        </a:rPr>
                        <a:t>Rút</a:t>
                      </a:r>
                      <a:r>
                        <a:rPr lang="fr-FR" sz="2000" kern="1200" dirty="0" smtClean="0">
                          <a:solidFill>
                            <a:schemeClr val="tx1"/>
                          </a:solidFill>
                          <a:effectLst/>
                          <a:latin typeface="Times New Roman" pitchFamily="18" charset="0"/>
                          <a:ea typeface="+mn-ea"/>
                          <a:cs typeface="Times New Roman" pitchFamily="18" charset="0"/>
                        </a:rPr>
                        <a:t> ra KL</a:t>
                      </a:r>
                      <a:endParaRPr lang="en-US" sz="2000" kern="1200" dirty="0" smtClean="0">
                        <a:solidFill>
                          <a:schemeClr val="tx1"/>
                        </a:solidFill>
                        <a:effectLst/>
                        <a:latin typeface="Times New Roman" pitchFamily="18" charset="0"/>
                        <a:ea typeface="+mn-ea"/>
                        <a:cs typeface="Times New Roman" pitchFamily="18" charset="0"/>
                      </a:endParaRPr>
                    </a:p>
                    <a:p>
                      <a:r>
                        <a:rPr lang="fr-FR" sz="2000" kern="1200" dirty="0" smtClean="0">
                          <a:solidFill>
                            <a:schemeClr val="tx1"/>
                          </a:solidFill>
                          <a:effectLst/>
                          <a:latin typeface="Times New Roman" pitchFamily="18" charset="0"/>
                          <a:ea typeface="+mn-ea"/>
                          <a:cs typeface="Times New Roman" pitchFamily="18" charset="0"/>
                        </a:rPr>
                        <a:t>HĐ 3 :</a:t>
                      </a:r>
                      <a:r>
                        <a:rPr lang="fr-FR" sz="2000" kern="1200" dirty="0" err="1" smtClean="0">
                          <a:solidFill>
                            <a:schemeClr val="tx1"/>
                          </a:solidFill>
                          <a:effectLst/>
                          <a:latin typeface="Times New Roman" pitchFamily="18" charset="0"/>
                          <a:ea typeface="+mn-ea"/>
                          <a:cs typeface="Times New Roman" pitchFamily="18" charset="0"/>
                        </a:rPr>
                        <a:t>Tìm</a:t>
                      </a:r>
                      <a:r>
                        <a:rPr lang="fr-FR" sz="2000" kern="1200" dirty="0" smtClean="0">
                          <a:solidFill>
                            <a:schemeClr val="tx1"/>
                          </a:solidFill>
                          <a:effectLst/>
                          <a:latin typeface="Times New Roman" pitchFamily="18" charset="0"/>
                          <a:ea typeface="+mn-ea"/>
                          <a:cs typeface="Times New Roman" pitchFamily="18" charset="0"/>
                        </a:rPr>
                        <a:t> </a:t>
                      </a:r>
                      <a:r>
                        <a:rPr lang="fr-FR" sz="2000" kern="1200" dirty="0" err="1" smtClean="0">
                          <a:solidFill>
                            <a:schemeClr val="tx1"/>
                          </a:solidFill>
                          <a:effectLst/>
                          <a:latin typeface="Times New Roman" pitchFamily="18" charset="0"/>
                          <a:ea typeface="+mn-ea"/>
                          <a:cs typeface="Times New Roman" pitchFamily="18" charset="0"/>
                        </a:rPr>
                        <a:t>hiểu</a:t>
                      </a:r>
                      <a:r>
                        <a:rPr lang="fr-FR" sz="2000" kern="1200" dirty="0" smtClean="0">
                          <a:solidFill>
                            <a:schemeClr val="tx1"/>
                          </a:solidFill>
                          <a:effectLst/>
                          <a:latin typeface="Times New Roman" pitchFamily="18" charset="0"/>
                          <a:ea typeface="+mn-ea"/>
                          <a:cs typeface="Times New Roman" pitchFamily="18" charset="0"/>
                        </a:rPr>
                        <a:t> </a:t>
                      </a:r>
                      <a:r>
                        <a:rPr lang="fr-FR" sz="2000" kern="1200" dirty="0" err="1" smtClean="0">
                          <a:solidFill>
                            <a:schemeClr val="tx1"/>
                          </a:solidFill>
                          <a:effectLst/>
                          <a:latin typeface="Times New Roman" pitchFamily="18" charset="0"/>
                          <a:ea typeface="+mn-ea"/>
                          <a:cs typeface="Times New Roman" pitchFamily="18" charset="0"/>
                        </a:rPr>
                        <a:t>cách</a:t>
                      </a:r>
                      <a:r>
                        <a:rPr lang="fr-FR" sz="2000" kern="1200" dirty="0" smtClean="0">
                          <a:solidFill>
                            <a:schemeClr val="tx1"/>
                          </a:solidFill>
                          <a:effectLst/>
                          <a:latin typeface="Times New Roman" pitchFamily="18" charset="0"/>
                          <a:ea typeface="+mn-ea"/>
                          <a:cs typeface="Times New Roman" pitchFamily="18" charset="0"/>
                        </a:rPr>
                        <a:t> </a:t>
                      </a:r>
                      <a:r>
                        <a:rPr lang="fr-FR" sz="2000" kern="1200" dirty="0" err="1" smtClean="0">
                          <a:solidFill>
                            <a:schemeClr val="tx1"/>
                          </a:solidFill>
                          <a:effectLst/>
                          <a:latin typeface="Times New Roman" pitchFamily="18" charset="0"/>
                          <a:ea typeface="+mn-ea"/>
                          <a:cs typeface="Times New Roman" pitchFamily="18" charset="0"/>
                        </a:rPr>
                        <a:t>sử</a:t>
                      </a:r>
                      <a:r>
                        <a:rPr lang="fr-FR" sz="2000" kern="1200" dirty="0" smtClean="0">
                          <a:solidFill>
                            <a:schemeClr val="tx1"/>
                          </a:solidFill>
                          <a:effectLst/>
                          <a:latin typeface="Times New Roman" pitchFamily="18" charset="0"/>
                          <a:ea typeface="+mn-ea"/>
                          <a:cs typeface="Times New Roman" pitchFamily="18" charset="0"/>
                        </a:rPr>
                        <a:t> </a:t>
                      </a:r>
                      <a:r>
                        <a:rPr lang="fr-FR" sz="2000" kern="1200" dirty="0" err="1" smtClean="0">
                          <a:solidFill>
                            <a:schemeClr val="tx1"/>
                          </a:solidFill>
                          <a:effectLst/>
                          <a:latin typeface="Times New Roman" pitchFamily="18" charset="0"/>
                          <a:ea typeface="+mn-ea"/>
                          <a:cs typeface="Times New Roman" pitchFamily="18" charset="0"/>
                        </a:rPr>
                        <a:t>dụng</a:t>
                      </a:r>
                      <a:r>
                        <a:rPr lang="fr-FR" sz="2000" kern="1200" dirty="0" smtClean="0">
                          <a:solidFill>
                            <a:schemeClr val="tx1"/>
                          </a:solidFill>
                          <a:effectLst/>
                          <a:latin typeface="Times New Roman" pitchFamily="18" charset="0"/>
                          <a:ea typeface="+mn-ea"/>
                          <a:cs typeface="Times New Roman" pitchFamily="18" charset="0"/>
                        </a:rPr>
                        <a:t> </a:t>
                      </a:r>
                      <a:r>
                        <a:rPr lang="fr-FR" sz="2000" kern="1200" dirty="0" err="1" smtClean="0">
                          <a:solidFill>
                            <a:schemeClr val="tx1"/>
                          </a:solidFill>
                          <a:effectLst/>
                          <a:latin typeface="Times New Roman" pitchFamily="18" charset="0"/>
                          <a:ea typeface="+mn-ea"/>
                          <a:cs typeface="Times New Roman" pitchFamily="18" charset="0"/>
                        </a:rPr>
                        <a:t>và</a:t>
                      </a:r>
                      <a:r>
                        <a:rPr lang="fr-FR" sz="2000" kern="1200" dirty="0" smtClean="0">
                          <a:solidFill>
                            <a:schemeClr val="tx1"/>
                          </a:solidFill>
                          <a:effectLst/>
                          <a:latin typeface="Times New Roman" pitchFamily="18" charset="0"/>
                          <a:ea typeface="+mn-ea"/>
                          <a:cs typeface="Times New Roman" pitchFamily="18" charset="0"/>
                        </a:rPr>
                        <a:t> </a:t>
                      </a:r>
                      <a:r>
                        <a:rPr lang="fr-FR" sz="2000" kern="1200" dirty="0" err="1" smtClean="0">
                          <a:solidFill>
                            <a:schemeClr val="tx1"/>
                          </a:solidFill>
                          <a:effectLst/>
                          <a:latin typeface="Times New Roman" pitchFamily="18" charset="0"/>
                          <a:ea typeface="+mn-ea"/>
                          <a:cs typeface="Times New Roman" pitchFamily="18" charset="0"/>
                        </a:rPr>
                        <a:t>bảo</a:t>
                      </a:r>
                      <a:r>
                        <a:rPr lang="fr-FR" sz="2000" kern="1200" dirty="0" smtClean="0">
                          <a:solidFill>
                            <a:schemeClr val="tx1"/>
                          </a:solidFill>
                          <a:effectLst/>
                          <a:latin typeface="Times New Roman" pitchFamily="18" charset="0"/>
                          <a:ea typeface="+mn-ea"/>
                          <a:cs typeface="Times New Roman" pitchFamily="18" charset="0"/>
                        </a:rPr>
                        <a:t> </a:t>
                      </a:r>
                      <a:r>
                        <a:rPr lang="fr-FR" sz="2000" kern="1200" dirty="0" err="1" smtClean="0">
                          <a:solidFill>
                            <a:schemeClr val="tx1"/>
                          </a:solidFill>
                          <a:effectLst/>
                          <a:latin typeface="Times New Roman" pitchFamily="18" charset="0"/>
                          <a:ea typeface="+mn-ea"/>
                          <a:cs typeface="Times New Roman" pitchFamily="18" charset="0"/>
                        </a:rPr>
                        <a:t>quản</a:t>
                      </a:r>
                      <a:r>
                        <a:rPr lang="fr-FR" sz="2000" kern="1200" dirty="0" smtClean="0">
                          <a:solidFill>
                            <a:schemeClr val="tx1"/>
                          </a:solidFill>
                          <a:effectLst/>
                          <a:latin typeface="Times New Roman" pitchFamily="18" charset="0"/>
                          <a:ea typeface="+mn-ea"/>
                          <a:cs typeface="Times New Roman" pitchFamily="18" charset="0"/>
                        </a:rPr>
                        <a:t> </a:t>
                      </a:r>
                      <a:r>
                        <a:rPr lang="fr-FR" sz="2000" kern="1200" dirty="0" err="1" smtClean="0">
                          <a:solidFill>
                            <a:schemeClr val="tx1"/>
                          </a:solidFill>
                          <a:effectLst/>
                          <a:latin typeface="Times New Roman" pitchFamily="18" charset="0"/>
                          <a:ea typeface="+mn-ea"/>
                          <a:cs typeface="Times New Roman" pitchFamily="18" charset="0"/>
                        </a:rPr>
                        <a:t>đồ</a:t>
                      </a:r>
                      <a:r>
                        <a:rPr lang="fr-FR" sz="2000" kern="1200" dirty="0" smtClean="0">
                          <a:solidFill>
                            <a:schemeClr val="tx1"/>
                          </a:solidFill>
                          <a:effectLst/>
                          <a:latin typeface="Times New Roman" pitchFamily="18" charset="0"/>
                          <a:ea typeface="+mn-ea"/>
                          <a:cs typeface="Times New Roman" pitchFamily="18" charset="0"/>
                        </a:rPr>
                        <a:t> </a:t>
                      </a:r>
                      <a:r>
                        <a:rPr lang="fr-FR" sz="2000" kern="1200" dirty="0" err="1" smtClean="0">
                          <a:solidFill>
                            <a:schemeClr val="tx1"/>
                          </a:solidFill>
                          <a:effectLst/>
                          <a:latin typeface="Times New Roman" pitchFamily="18" charset="0"/>
                          <a:ea typeface="+mn-ea"/>
                          <a:cs typeface="Times New Roman" pitchFamily="18" charset="0"/>
                        </a:rPr>
                        <a:t>dùng</a:t>
                      </a:r>
                      <a:r>
                        <a:rPr lang="fr-FR" sz="2000" kern="1200" dirty="0" smtClean="0">
                          <a:solidFill>
                            <a:schemeClr val="tx1"/>
                          </a:solidFill>
                          <a:effectLst/>
                          <a:latin typeface="Times New Roman" pitchFamily="18" charset="0"/>
                          <a:ea typeface="+mn-ea"/>
                          <a:cs typeface="Times New Roman" pitchFamily="18" charset="0"/>
                        </a:rPr>
                        <a:t> </a:t>
                      </a:r>
                      <a:r>
                        <a:rPr lang="fr-FR" sz="2000" kern="1200" dirty="0" err="1" smtClean="0">
                          <a:solidFill>
                            <a:schemeClr val="tx1"/>
                          </a:solidFill>
                          <a:effectLst/>
                          <a:latin typeface="Times New Roman" pitchFamily="18" charset="0"/>
                          <a:ea typeface="+mn-ea"/>
                          <a:cs typeface="Times New Roman" pitchFamily="18" charset="0"/>
                        </a:rPr>
                        <a:t>bằng</a:t>
                      </a:r>
                      <a:r>
                        <a:rPr lang="fr-FR" sz="2000" kern="1200" dirty="0" smtClean="0">
                          <a:solidFill>
                            <a:schemeClr val="tx1"/>
                          </a:solidFill>
                          <a:effectLst/>
                          <a:latin typeface="Times New Roman" pitchFamily="18" charset="0"/>
                          <a:ea typeface="+mn-ea"/>
                          <a:cs typeface="Times New Roman" pitchFamily="18" charset="0"/>
                        </a:rPr>
                        <a:t> (</a:t>
                      </a:r>
                      <a:r>
                        <a:rPr lang="fr-FR" sz="2000" kern="1200" dirty="0" err="1" smtClean="0">
                          <a:solidFill>
                            <a:schemeClr val="tx1"/>
                          </a:solidFill>
                          <a:effectLst/>
                          <a:latin typeface="Times New Roman" pitchFamily="18" charset="0"/>
                          <a:ea typeface="+mn-ea"/>
                          <a:cs typeface="Times New Roman" pitchFamily="18" charset="0"/>
                        </a:rPr>
                        <a:t>nhôm</a:t>
                      </a:r>
                      <a:r>
                        <a:rPr lang="fr-FR" sz="2000" kern="1200" dirty="0" smtClean="0">
                          <a:solidFill>
                            <a:schemeClr val="tx1"/>
                          </a:solidFill>
                          <a:effectLst/>
                          <a:latin typeface="Times New Roman" pitchFamily="18" charset="0"/>
                          <a:ea typeface="+mn-ea"/>
                          <a:cs typeface="Times New Roman" pitchFamily="18" charset="0"/>
                        </a:rPr>
                        <a:t>, </a:t>
                      </a:r>
                      <a:r>
                        <a:rPr lang="fr-FR" sz="2000" kern="1200" dirty="0" err="1" smtClean="0">
                          <a:solidFill>
                            <a:schemeClr val="tx1"/>
                          </a:solidFill>
                          <a:effectLst/>
                          <a:latin typeface="Times New Roman" pitchFamily="18" charset="0"/>
                          <a:ea typeface="+mn-ea"/>
                          <a:cs typeface="Times New Roman" pitchFamily="18" charset="0"/>
                        </a:rPr>
                        <a:t>thủy</a:t>
                      </a:r>
                      <a:r>
                        <a:rPr lang="fr-FR" sz="2000" kern="1200" dirty="0" smtClean="0">
                          <a:solidFill>
                            <a:schemeClr val="tx1"/>
                          </a:solidFill>
                          <a:effectLst/>
                          <a:latin typeface="Times New Roman" pitchFamily="18" charset="0"/>
                          <a:ea typeface="+mn-ea"/>
                          <a:cs typeface="Times New Roman" pitchFamily="18" charset="0"/>
                        </a:rPr>
                        <a:t> </a:t>
                      </a:r>
                      <a:r>
                        <a:rPr lang="fr-FR" sz="2000" kern="1200" dirty="0" err="1" smtClean="0">
                          <a:solidFill>
                            <a:schemeClr val="tx1"/>
                          </a:solidFill>
                          <a:effectLst/>
                          <a:latin typeface="Times New Roman" pitchFamily="18" charset="0"/>
                          <a:ea typeface="+mn-ea"/>
                          <a:cs typeface="Times New Roman" pitchFamily="18" charset="0"/>
                        </a:rPr>
                        <a:t>tinh</a:t>
                      </a:r>
                      <a:r>
                        <a:rPr lang="fr-FR" sz="2000" kern="1200" dirty="0" smtClean="0">
                          <a:solidFill>
                            <a:schemeClr val="tx1"/>
                          </a:solidFill>
                          <a:effectLst/>
                          <a:latin typeface="Times New Roman" pitchFamily="18" charset="0"/>
                          <a:ea typeface="+mn-ea"/>
                          <a:cs typeface="Times New Roman" pitchFamily="18" charset="0"/>
                        </a:rPr>
                        <a:t>...)</a:t>
                      </a:r>
                      <a:endParaRPr lang="en-US" sz="2000" kern="1200" dirty="0" smtClean="0">
                        <a:solidFill>
                          <a:schemeClr val="tx1"/>
                        </a:solidFill>
                        <a:effectLst/>
                        <a:latin typeface="Times New Roman" pitchFamily="18" charset="0"/>
                        <a:ea typeface="+mn-ea"/>
                        <a:cs typeface="Times New Roman" pitchFamily="18" charset="0"/>
                      </a:endParaRPr>
                    </a:p>
                    <a:p>
                      <a:r>
                        <a:rPr lang="en-US" sz="2000" kern="1200" dirty="0" smtClean="0">
                          <a:solidFill>
                            <a:schemeClr val="tx1"/>
                          </a:solidFill>
                          <a:effectLst/>
                          <a:latin typeface="Times New Roman" pitchFamily="18" charset="0"/>
                          <a:ea typeface="+mn-ea"/>
                          <a:cs typeface="Times New Roman" pitchFamily="18" charset="0"/>
                        </a:rPr>
                        <a:t>-  </a:t>
                      </a:r>
                      <a:r>
                        <a:rPr lang="en-US" sz="2000" kern="1200" dirty="0" err="1" smtClean="0">
                          <a:solidFill>
                            <a:schemeClr val="tx1"/>
                          </a:solidFill>
                          <a:effectLst/>
                          <a:latin typeface="Times New Roman" pitchFamily="18" charset="0"/>
                          <a:ea typeface="+mn-ea"/>
                          <a:cs typeface="Times New Roman" pitchFamily="18" charset="0"/>
                        </a:rPr>
                        <a:t>Cách</a:t>
                      </a:r>
                      <a:r>
                        <a:rPr lang="en-US" sz="2000" kern="1200" dirty="0" smtClean="0">
                          <a:solidFill>
                            <a:schemeClr val="tx1"/>
                          </a:solidFill>
                          <a:effectLst/>
                          <a:latin typeface="Times New Roman" pitchFamily="18" charset="0"/>
                          <a:ea typeface="+mn-ea"/>
                          <a:cs typeface="Times New Roman" pitchFamily="18" charset="0"/>
                        </a:rPr>
                        <a:t> </a:t>
                      </a:r>
                      <a:r>
                        <a:rPr lang="en-US" sz="2000" kern="1200" dirty="0" err="1" smtClean="0">
                          <a:solidFill>
                            <a:schemeClr val="tx1"/>
                          </a:solidFill>
                          <a:effectLst/>
                          <a:latin typeface="Times New Roman" pitchFamily="18" charset="0"/>
                          <a:ea typeface="+mn-ea"/>
                          <a:cs typeface="Times New Roman" pitchFamily="18" charset="0"/>
                        </a:rPr>
                        <a:t>tiến</a:t>
                      </a:r>
                      <a:r>
                        <a:rPr lang="en-US" sz="2000" kern="1200" dirty="0" smtClean="0">
                          <a:solidFill>
                            <a:schemeClr val="tx1"/>
                          </a:solidFill>
                          <a:effectLst/>
                          <a:latin typeface="Times New Roman" pitchFamily="18" charset="0"/>
                          <a:ea typeface="+mn-ea"/>
                          <a:cs typeface="Times New Roman" pitchFamily="18" charset="0"/>
                        </a:rPr>
                        <a:t> </a:t>
                      </a:r>
                      <a:r>
                        <a:rPr lang="en-US" sz="2000" kern="1200" dirty="0" err="1" smtClean="0">
                          <a:solidFill>
                            <a:schemeClr val="tx1"/>
                          </a:solidFill>
                          <a:effectLst/>
                          <a:latin typeface="Times New Roman" pitchFamily="18" charset="0"/>
                          <a:ea typeface="+mn-ea"/>
                          <a:cs typeface="Times New Roman" pitchFamily="18" charset="0"/>
                        </a:rPr>
                        <a:t>hành</a:t>
                      </a:r>
                      <a:r>
                        <a:rPr lang="en-US" sz="2000" kern="1200" dirty="0" smtClean="0">
                          <a:solidFill>
                            <a:schemeClr val="tx1"/>
                          </a:solidFill>
                          <a:effectLst/>
                          <a:latin typeface="Times New Roman" pitchFamily="18" charset="0"/>
                          <a:ea typeface="+mn-ea"/>
                          <a:cs typeface="Times New Roman" pitchFamily="18" charset="0"/>
                        </a:rPr>
                        <a:t>:</a:t>
                      </a:r>
                    </a:p>
                    <a:p>
                      <a:r>
                        <a:rPr lang="en-US" sz="2000" kern="1200" dirty="0" smtClean="0">
                          <a:solidFill>
                            <a:schemeClr val="tx1"/>
                          </a:solidFill>
                          <a:effectLst/>
                          <a:latin typeface="Times New Roman" pitchFamily="18" charset="0"/>
                          <a:ea typeface="+mn-ea"/>
                          <a:cs typeface="Times New Roman" pitchFamily="18" charset="0"/>
                        </a:rPr>
                        <a:t>+ Cho HS </a:t>
                      </a:r>
                      <a:r>
                        <a:rPr lang="en-US" sz="2000" kern="1200" dirty="0" err="1" smtClean="0">
                          <a:solidFill>
                            <a:schemeClr val="tx1"/>
                          </a:solidFill>
                          <a:effectLst/>
                          <a:latin typeface="Times New Roman" pitchFamily="18" charset="0"/>
                          <a:ea typeface="+mn-ea"/>
                          <a:cs typeface="Times New Roman" pitchFamily="18" charset="0"/>
                        </a:rPr>
                        <a:t>thảo</a:t>
                      </a:r>
                      <a:r>
                        <a:rPr lang="en-US" sz="2000" kern="1200" dirty="0" smtClean="0">
                          <a:solidFill>
                            <a:schemeClr val="tx1"/>
                          </a:solidFill>
                          <a:effectLst/>
                          <a:latin typeface="Times New Roman" pitchFamily="18" charset="0"/>
                          <a:ea typeface="+mn-ea"/>
                          <a:cs typeface="Times New Roman" pitchFamily="18" charset="0"/>
                        </a:rPr>
                        <a:t> </a:t>
                      </a:r>
                      <a:r>
                        <a:rPr lang="en-US" sz="2000" kern="1200" dirty="0" err="1" smtClean="0">
                          <a:solidFill>
                            <a:schemeClr val="tx1"/>
                          </a:solidFill>
                          <a:effectLst/>
                          <a:latin typeface="Times New Roman" pitchFamily="18" charset="0"/>
                          <a:ea typeface="+mn-ea"/>
                          <a:cs typeface="Times New Roman" pitchFamily="18" charset="0"/>
                        </a:rPr>
                        <a:t>luận</a:t>
                      </a:r>
                      <a:r>
                        <a:rPr lang="en-US" sz="2000" kern="1200" dirty="0" smtClean="0">
                          <a:solidFill>
                            <a:schemeClr val="tx1"/>
                          </a:solidFill>
                          <a:effectLst/>
                          <a:latin typeface="Times New Roman" pitchFamily="18" charset="0"/>
                          <a:ea typeface="+mn-ea"/>
                          <a:cs typeface="Times New Roman" pitchFamily="18" charset="0"/>
                        </a:rPr>
                        <a:t> </a:t>
                      </a:r>
                      <a:r>
                        <a:rPr lang="en-US" sz="2000" kern="1200" dirty="0" err="1" smtClean="0">
                          <a:solidFill>
                            <a:schemeClr val="tx1"/>
                          </a:solidFill>
                          <a:effectLst/>
                          <a:latin typeface="Times New Roman" pitchFamily="18" charset="0"/>
                          <a:ea typeface="+mn-ea"/>
                          <a:cs typeface="Times New Roman" pitchFamily="18" charset="0"/>
                        </a:rPr>
                        <a:t>trong</a:t>
                      </a:r>
                      <a:r>
                        <a:rPr lang="en-US" sz="2000" kern="1200" dirty="0" smtClean="0">
                          <a:solidFill>
                            <a:schemeClr val="tx1"/>
                          </a:solidFill>
                          <a:effectLst/>
                          <a:latin typeface="Times New Roman" pitchFamily="18" charset="0"/>
                          <a:ea typeface="+mn-ea"/>
                          <a:cs typeface="Times New Roman" pitchFamily="18" charset="0"/>
                        </a:rPr>
                        <a:t> </a:t>
                      </a:r>
                      <a:r>
                        <a:rPr lang="en-US" sz="2000" kern="1200" dirty="0" err="1" smtClean="0">
                          <a:solidFill>
                            <a:schemeClr val="tx1"/>
                          </a:solidFill>
                          <a:effectLst/>
                          <a:latin typeface="Times New Roman" pitchFamily="18" charset="0"/>
                          <a:ea typeface="+mn-ea"/>
                          <a:cs typeface="Times New Roman" pitchFamily="18" charset="0"/>
                        </a:rPr>
                        <a:t>nhóm</a:t>
                      </a:r>
                      <a:r>
                        <a:rPr lang="en-US" sz="2000" kern="1200" dirty="0" smtClean="0">
                          <a:solidFill>
                            <a:schemeClr val="tx1"/>
                          </a:solidFill>
                          <a:effectLst/>
                          <a:latin typeface="Times New Roman" pitchFamily="18" charset="0"/>
                          <a:ea typeface="+mn-ea"/>
                          <a:cs typeface="Times New Roman" pitchFamily="18" charset="0"/>
                        </a:rPr>
                        <a:t>.</a:t>
                      </a:r>
                    </a:p>
                    <a:p>
                      <a:r>
                        <a:rPr lang="en-US" sz="2000" kern="1200" dirty="0" smtClean="0">
                          <a:solidFill>
                            <a:schemeClr val="tx1"/>
                          </a:solidFill>
                          <a:effectLst/>
                          <a:latin typeface="Times New Roman" pitchFamily="18" charset="0"/>
                          <a:ea typeface="+mn-ea"/>
                          <a:cs typeface="Times New Roman" pitchFamily="18" charset="0"/>
                        </a:rPr>
                        <a:t>+ </a:t>
                      </a:r>
                      <a:r>
                        <a:rPr lang="en-US" sz="2000" kern="1200" dirty="0" err="1" smtClean="0">
                          <a:solidFill>
                            <a:schemeClr val="tx1"/>
                          </a:solidFill>
                          <a:effectLst/>
                          <a:latin typeface="Times New Roman" pitchFamily="18" charset="0"/>
                          <a:ea typeface="+mn-ea"/>
                          <a:cs typeface="Times New Roman" pitchFamily="18" charset="0"/>
                        </a:rPr>
                        <a:t>Đại</a:t>
                      </a:r>
                      <a:r>
                        <a:rPr lang="en-US" sz="2000" kern="1200" dirty="0" smtClean="0">
                          <a:solidFill>
                            <a:schemeClr val="tx1"/>
                          </a:solidFill>
                          <a:effectLst/>
                          <a:latin typeface="Times New Roman" pitchFamily="18" charset="0"/>
                          <a:ea typeface="+mn-ea"/>
                          <a:cs typeface="Times New Roman" pitchFamily="18" charset="0"/>
                        </a:rPr>
                        <a:t> </a:t>
                      </a:r>
                      <a:r>
                        <a:rPr lang="en-US" sz="2000" kern="1200" dirty="0" err="1" smtClean="0">
                          <a:solidFill>
                            <a:schemeClr val="tx1"/>
                          </a:solidFill>
                          <a:effectLst/>
                          <a:latin typeface="Times New Roman" pitchFamily="18" charset="0"/>
                          <a:ea typeface="+mn-ea"/>
                          <a:cs typeface="Times New Roman" pitchFamily="18" charset="0"/>
                        </a:rPr>
                        <a:t>diện</a:t>
                      </a:r>
                      <a:r>
                        <a:rPr lang="en-US" sz="2000" kern="1200" dirty="0" smtClean="0">
                          <a:solidFill>
                            <a:schemeClr val="tx1"/>
                          </a:solidFill>
                          <a:effectLst/>
                          <a:latin typeface="Times New Roman" pitchFamily="18" charset="0"/>
                          <a:ea typeface="+mn-ea"/>
                          <a:cs typeface="Times New Roman" pitchFamily="18" charset="0"/>
                        </a:rPr>
                        <a:t> </a:t>
                      </a:r>
                      <a:r>
                        <a:rPr lang="en-US" sz="2000" kern="1200" dirty="0" err="1" smtClean="0">
                          <a:solidFill>
                            <a:schemeClr val="tx1"/>
                          </a:solidFill>
                          <a:effectLst/>
                          <a:latin typeface="Times New Roman" pitchFamily="18" charset="0"/>
                          <a:ea typeface="+mn-ea"/>
                          <a:cs typeface="Times New Roman" pitchFamily="18" charset="0"/>
                        </a:rPr>
                        <a:t>các</a:t>
                      </a:r>
                      <a:r>
                        <a:rPr lang="en-US" sz="2000" kern="1200" dirty="0" smtClean="0">
                          <a:solidFill>
                            <a:schemeClr val="tx1"/>
                          </a:solidFill>
                          <a:effectLst/>
                          <a:latin typeface="Times New Roman" pitchFamily="18" charset="0"/>
                          <a:ea typeface="+mn-ea"/>
                          <a:cs typeface="Times New Roman" pitchFamily="18" charset="0"/>
                        </a:rPr>
                        <a:t> </a:t>
                      </a:r>
                      <a:r>
                        <a:rPr lang="en-US" sz="2000" kern="1200" dirty="0" err="1" smtClean="0">
                          <a:solidFill>
                            <a:schemeClr val="tx1"/>
                          </a:solidFill>
                          <a:effectLst/>
                          <a:latin typeface="Times New Roman" pitchFamily="18" charset="0"/>
                          <a:ea typeface="+mn-ea"/>
                          <a:cs typeface="Times New Roman" pitchFamily="18" charset="0"/>
                        </a:rPr>
                        <a:t>nhóm</a:t>
                      </a:r>
                      <a:r>
                        <a:rPr lang="en-US" sz="2000" kern="1200" dirty="0" smtClean="0">
                          <a:solidFill>
                            <a:schemeClr val="tx1"/>
                          </a:solidFill>
                          <a:effectLst/>
                          <a:latin typeface="Times New Roman" pitchFamily="18" charset="0"/>
                          <a:ea typeface="+mn-ea"/>
                          <a:cs typeface="Times New Roman" pitchFamily="18" charset="0"/>
                        </a:rPr>
                        <a:t> </a:t>
                      </a:r>
                      <a:r>
                        <a:rPr lang="en-US" sz="2000" kern="1200" dirty="0" err="1" smtClean="0">
                          <a:solidFill>
                            <a:schemeClr val="tx1"/>
                          </a:solidFill>
                          <a:effectLst/>
                          <a:latin typeface="Times New Roman" pitchFamily="18" charset="0"/>
                          <a:ea typeface="+mn-ea"/>
                          <a:cs typeface="Times New Roman" pitchFamily="18" charset="0"/>
                        </a:rPr>
                        <a:t>trình</a:t>
                      </a:r>
                      <a:r>
                        <a:rPr lang="en-US" sz="2000" kern="1200" dirty="0" smtClean="0">
                          <a:solidFill>
                            <a:schemeClr val="tx1"/>
                          </a:solidFill>
                          <a:effectLst/>
                          <a:latin typeface="Times New Roman" pitchFamily="18" charset="0"/>
                          <a:ea typeface="+mn-ea"/>
                          <a:cs typeface="Times New Roman" pitchFamily="18" charset="0"/>
                        </a:rPr>
                        <a:t> </a:t>
                      </a:r>
                      <a:r>
                        <a:rPr lang="en-US" sz="2000" kern="1200" dirty="0" err="1" smtClean="0">
                          <a:solidFill>
                            <a:schemeClr val="tx1"/>
                          </a:solidFill>
                          <a:effectLst/>
                          <a:latin typeface="Times New Roman" pitchFamily="18" charset="0"/>
                          <a:ea typeface="+mn-ea"/>
                          <a:cs typeface="Times New Roman" pitchFamily="18" charset="0"/>
                        </a:rPr>
                        <a:t>bày</a:t>
                      </a:r>
                      <a:r>
                        <a:rPr lang="en-US" sz="2000" kern="1200" dirty="0" smtClean="0">
                          <a:solidFill>
                            <a:schemeClr val="tx1"/>
                          </a:solidFill>
                          <a:effectLst/>
                          <a:latin typeface="Times New Roman" pitchFamily="18" charset="0"/>
                          <a:ea typeface="+mn-ea"/>
                          <a:cs typeface="Times New Roman" pitchFamily="18" charset="0"/>
                        </a:rPr>
                        <a:t> ý </a:t>
                      </a:r>
                      <a:r>
                        <a:rPr lang="en-US" sz="2000" kern="1200" dirty="0" err="1" smtClean="0">
                          <a:solidFill>
                            <a:schemeClr val="tx1"/>
                          </a:solidFill>
                          <a:effectLst/>
                          <a:latin typeface="Times New Roman" pitchFamily="18" charset="0"/>
                          <a:ea typeface="+mn-ea"/>
                          <a:cs typeface="Times New Roman" pitchFamily="18" charset="0"/>
                        </a:rPr>
                        <a:t>kiến</a:t>
                      </a:r>
                      <a:r>
                        <a:rPr lang="en-US" sz="2000" kern="1200" dirty="0" smtClean="0">
                          <a:solidFill>
                            <a:schemeClr val="tx1"/>
                          </a:solidFill>
                          <a:effectLst/>
                          <a:latin typeface="Times New Roman" pitchFamily="18" charset="0"/>
                          <a:ea typeface="+mn-ea"/>
                          <a:cs typeface="Times New Roman" pitchFamily="18" charset="0"/>
                        </a:rPr>
                        <a:t>.</a:t>
                      </a:r>
                    </a:p>
                    <a:p>
                      <a:r>
                        <a:rPr lang="en-US" sz="2000" kern="1200" dirty="0" smtClean="0">
                          <a:solidFill>
                            <a:schemeClr val="tx1"/>
                          </a:solidFill>
                          <a:effectLst/>
                          <a:latin typeface="Times New Roman" pitchFamily="18" charset="0"/>
                          <a:ea typeface="+mn-ea"/>
                          <a:cs typeface="Times New Roman" pitchFamily="18" charset="0"/>
                        </a:rPr>
                        <a:t>+ </a:t>
                      </a:r>
                      <a:r>
                        <a:rPr lang="en-US" sz="2000" kern="1200" dirty="0" err="1" smtClean="0">
                          <a:solidFill>
                            <a:schemeClr val="tx1"/>
                          </a:solidFill>
                          <a:effectLst/>
                          <a:latin typeface="Times New Roman" pitchFamily="18" charset="0"/>
                          <a:ea typeface="+mn-ea"/>
                          <a:cs typeface="Times New Roman" pitchFamily="18" charset="0"/>
                        </a:rPr>
                        <a:t>Các</a:t>
                      </a:r>
                      <a:r>
                        <a:rPr lang="en-US" sz="2000" kern="1200" dirty="0" smtClean="0">
                          <a:solidFill>
                            <a:schemeClr val="tx1"/>
                          </a:solidFill>
                          <a:effectLst/>
                          <a:latin typeface="Times New Roman" pitchFamily="18" charset="0"/>
                          <a:ea typeface="+mn-ea"/>
                          <a:cs typeface="Times New Roman" pitchFamily="18" charset="0"/>
                        </a:rPr>
                        <a:t> </a:t>
                      </a:r>
                      <a:r>
                        <a:rPr lang="en-US" sz="2000" kern="1200" dirty="0" err="1" smtClean="0">
                          <a:solidFill>
                            <a:schemeClr val="tx1"/>
                          </a:solidFill>
                          <a:effectLst/>
                          <a:latin typeface="Times New Roman" pitchFamily="18" charset="0"/>
                          <a:ea typeface="+mn-ea"/>
                          <a:cs typeface="Times New Roman" pitchFamily="18" charset="0"/>
                        </a:rPr>
                        <a:t>nhóm</a:t>
                      </a:r>
                      <a:r>
                        <a:rPr lang="en-US" sz="2000" kern="1200" dirty="0" smtClean="0">
                          <a:solidFill>
                            <a:schemeClr val="tx1"/>
                          </a:solidFill>
                          <a:effectLst/>
                          <a:latin typeface="Times New Roman" pitchFamily="18" charset="0"/>
                          <a:ea typeface="+mn-ea"/>
                          <a:cs typeface="Times New Roman" pitchFamily="18" charset="0"/>
                        </a:rPr>
                        <a:t> </a:t>
                      </a:r>
                      <a:r>
                        <a:rPr lang="en-US" sz="2000" kern="1200" dirty="0" err="1" smtClean="0">
                          <a:solidFill>
                            <a:schemeClr val="tx1"/>
                          </a:solidFill>
                          <a:effectLst/>
                          <a:latin typeface="Times New Roman" pitchFamily="18" charset="0"/>
                          <a:ea typeface="+mn-ea"/>
                          <a:cs typeface="Times New Roman" pitchFamily="18" charset="0"/>
                        </a:rPr>
                        <a:t>khác</a:t>
                      </a:r>
                      <a:r>
                        <a:rPr lang="en-US" sz="2000" kern="1200" dirty="0" smtClean="0">
                          <a:solidFill>
                            <a:schemeClr val="tx1"/>
                          </a:solidFill>
                          <a:effectLst/>
                          <a:latin typeface="Times New Roman" pitchFamily="18" charset="0"/>
                          <a:ea typeface="+mn-ea"/>
                          <a:cs typeface="Times New Roman" pitchFamily="18" charset="0"/>
                        </a:rPr>
                        <a:t> </a:t>
                      </a:r>
                      <a:r>
                        <a:rPr lang="en-US" sz="2000" kern="1200" dirty="0" err="1" smtClean="0">
                          <a:solidFill>
                            <a:schemeClr val="tx1"/>
                          </a:solidFill>
                          <a:effectLst/>
                          <a:latin typeface="Times New Roman" pitchFamily="18" charset="0"/>
                          <a:ea typeface="+mn-ea"/>
                          <a:cs typeface="Times New Roman" pitchFamily="18" charset="0"/>
                        </a:rPr>
                        <a:t>nhận</a:t>
                      </a:r>
                      <a:r>
                        <a:rPr lang="en-US" sz="2000" kern="1200" dirty="0" smtClean="0">
                          <a:solidFill>
                            <a:schemeClr val="tx1"/>
                          </a:solidFill>
                          <a:effectLst/>
                          <a:latin typeface="Times New Roman" pitchFamily="18" charset="0"/>
                          <a:ea typeface="+mn-ea"/>
                          <a:cs typeface="Times New Roman" pitchFamily="18" charset="0"/>
                        </a:rPr>
                        <a:t> </a:t>
                      </a:r>
                      <a:r>
                        <a:rPr lang="en-US" sz="2000" kern="1200" dirty="0" err="1" smtClean="0">
                          <a:solidFill>
                            <a:schemeClr val="tx1"/>
                          </a:solidFill>
                          <a:effectLst/>
                          <a:latin typeface="Times New Roman" pitchFamily="18" charset="0"/>
                          <a:ea typeface="+mn-ea"/>
                          <a:cs typeface="Times New Roman" pitchFamily="18" charset="0"/>
                        </a:rPr>
                        <a:t>xét</a:t>
                      </a:r>
                      <a:r>
                        <a:rPr lang="en-US" sz="2000" kern="1200" dirty="0" smtClean="0">
                          <a:solidFill>
                            <a:schemeClr val="tx1"/>
                          </a:solidFill>
                          <a:effectLst/>
                          <a:latin typeface="Times New Roman" pitchFamily="18" charset="0"/>
                          <a:ea typeface="+mn-ea"/>
                          <a:cs typeface="Times New Roman" pitchFamily="18" charset="0"/>
                        </a:rPr>
                        <a:t>, </a:t>
                      </a:r>
                      <a:r>
                        <a:rPr lang="en-US" sz="2000" kern="1200" dirty="0" err="1" smtClean="0">
                          <a:solidFill>
                            <a:schemeClr val="tx1"/>
                          </a:solidFill>
                          <a:effectLst/>
                          <a:latin typeface="Times New Roman" pitchFamily="18" charset="0"/>
                          <a:ea typeface="+mn-ea"/>
                          <a:cs typeface="Times New Roman" pitchFamily="18" charset="0"/>
                        </a:rPr>
                        <a:t>bổ</a:t>
                      </a:r>
                      <a:r>
                        <a:rPr lang="en-US" sz="2000" kern="1200" dirty="0" smtClean="0">
                          <a:solidFill>
                            <a:schemeClr val="tx1"/>
                          </a:solidFill>
                          <a:effectLst/>
                          <a:latin typeface="Times New Roman" pitchFamily="18" charset="0"/>
                          <a:ea typeface="+mn-ea"/>
                          <a:cs typeface="Times New Roman" pitchFamily="18" charset="0"/>
                        </a:rPr>
                        <a:t> sung.</a:t>
                      </a:r>
                    </a:p>
                    <a:p>
                      <a:r>
                        <a:rPr lang="en-US" sz="2000" b="1" kern="1200" dirty="0" smtClean="0">
                          <a:solidFill>
                            <a:schemeClr val="tx1"/>
                          </a:solidFill>
                          <a:effectLst/>
                          <a:latin typeface="Times New Roman" pitchFamily="18" charset="0"/>
                          <a:ea typeface="+mn-ea"/>
                          <a:cs typeface="Times New Roman" pitchFamily="18" charset="0"/>
                        </a:rPr>
                        <a:t>- </a:t>
                      </a:r>
                      <a:r>
                        <a:rPr lang="en-US" sz="2000" b="1" kern="1200" dirty="0" err="1" smtClean="0">
                          <a:solidFill>
                            <a:schemeClr val="tx1"/>
                          </a:solidFill>
                          <a:effectLst/>
                          <a:latin typeface="Times New Roman" pitchFamily="18" charset="0"/>
                          <a:ea typeface="+mn-ea"/>
                          <a:cs typeface="Times New Roman" pitchFamily="18" charset="0"/>
                        </a:rPr>
                        <a:t>Kết</a:t>
                      </a:r>
                      <a:r>
                        <a:rPr lang="en-US" sz="2000" b="1" kern="1200" dirty="0" smtClean="0">
                          <a:solidFill>
                            <a:schemeClr val="tx1"/>
                          </a:solidFill>
                          <a:effectLst/>
                          <a:latin typeface="Times New Roman" pitchFamily="18" charset="0"/>
                          <a:ea typeface="+mn-ea"/>
                          <a:cs typeface="Times New Roman" pitchFamily="18" charset="0"/>
                        </a:rPr>
                        <a:t> </a:t>
                      </a:r>
                      <a:r>
                        <a:rPr lang="en-US" sz="2000" b="1" kern="1200" dirty="0" err="1" smtClean="0">
                          <a:solidFill>
                            <a:schemeClr val="tx1"/>
                          </a:solidFill>
                          <a:effectLst/>
                          <a:latin typeface="Times New Roman" pitchFamily="18" charset="0"/>
                          <a:ea typeface="+mn-ea"/>
                          <a:cs typeface="Times New Roman" pitchFamily="18" charset="0"/>
                        </a:rPr>
                        <a:t>luận</a:t>
                      </a:r>
                      <a:r>
                        <a:rPr lang="en-US" sz="2000" kern="1200" dirty="0" smtClean="0">
                          <a:solidFill>
                            <a:schemeClr val="tx1"/>
                          </a:solidFill>
                          <a:effectLst/>
                          <a:latin typeface="Times New Roman" pitchFamily="18" charset="0"/>
                          <a:ea typeface="+mn-ea"/>
                          <a:cs typeface="Times New Roman" pitchFamily="18" charset="0"/>
                        </a:rPr>
                        <a:t>:</a:t>
                      </a:r>
                    </a:p>
                    <a:p>
                      <a:r>
                        <a:rPr lang="en-US" sz="1800" kern="1200" dirty="0" smtClean="0">
                          <a:solidFill>
                            <a:schemeClr val="dk1"/>
                          </a:solidFill>
                          <a:effectLst/>
                          <a:latin typeface="Times New Roman" pitchFamily="18" charset="0"/>
                          <a:ea typeface="+mn-ea"/>
                          <a:cs typeface="Times New Roman" pitchFamily="18" charset="0"/>
                        </a:rPr>
                        <a:t>HĐ 4: </a:t>
                      </a:r>
                      <a:r>
                        <a:rPr lang="en-US" sz="1800" kern="1200" dirty="0" err="1" smtClean="0">
                          <a:solidFill>
                            <a:schemeClr val="dk1"/>
                          </a:solidFill>
                          <a:effectLst/>
                          <a:latin typeface="Times New Roman" pitchFamily="18" charset="0"/>
                          <a:ea typeface="+mn-ea"/>
                          <a:cs typeface="Times New Roman" pitchFamily="18" charset="0"/>
                        </a:rPr>
                        <a:t>Trò</a:t>
                      </a:r>
                      <a:r>
                        <a:rPr lang="en-US" sz="1800" kern="1200" dirty="0" smtClean="0">
                          <a:solidFill>
                            <a:schemeClr val="dk1"/>
                          </a:solidFill>
                          <a:effectLst/>
                          <a:latin typeface="Times New Roman" pitchFamily="18" charset="0"/>
                          <a:ea typeface="+mn-ea"/>
                          <a:cs typeface="Times New Roman" pitchFamily="18" charset="0"/>
                        </a:rPr>
                        <a:t> </a:t>
                      </a:r>
                      <a:r>
                        <a:rPr lang="en-US" sz="1800" kern="1200" dirty="0" err="1" smtClean="0">
                          <a:solidFill>
                            <a:schemeClr val="dk1"/>
                          </a:solidFill>
                          <a:effectLst/>
                          <a:latin typeface="Times New Roman" pitchFamily="18" charset="0"/>
                          <a:ea typeface="+mn-ea"/>
                          <a:cs typeface="Times New Roman" pitchFamily="18" charset="0"/>
                        </a:rPr>
                        <a:t>chơi</a:t>
                      </a:r>
                      <a:r>
                        <a:rPr lang="en-US" sz="1800" kern="1200" dirty="0" smtClean="0">
                          <a:solidFill>
                            <a:schemeClr val="dk1"/>
                          </a:solidFill>
                          <a:effectLst/>
                          <a:latin typeface="Times New Roman" pitchFamily="18" charset="0"/>
                          <a:ea typeface="+mn-ea"/>
                          <a:cs typeface="Times New Roman" pitchFamily="18" charset="0"/>
                        </a:rPr>
                        <a:t>: </a:t>
                      </a:r>
                      <a:r>
                        <a:rPr lang="en-US" sz="1800" kern="1200" dirty="0" err="1" smtClean="0">
                          <a:solidFill>
                            <a:schemeClr val="dk1"/>
                          </a:solidFill>
                          <a:effectLst/>
                          <a:latin typeface="Times New Roman" pitchFamily="18" charset="0"/>
                          <a:ea typeface="+mn-ea"/>
                          <a:cs typeface="Times New Roman" pitchFamily="18" charset="0"/>
                        </a:rPr>
                        <a:t>Chúng</a:t>
                      </a:r>
                      <a:r>
                        <a:rPr lang="en-US" sz="1800" kern="1200" dirty="0" smtClean="0">
                          <a:solidFill>
                            <a:schemeClr val="dk1"/>
                          </a:solidFill>
                          <a:effectLst/>
                          <a:latin typeface="Times New Roman" pitchFamily="18" charset="0"/>
                          <a:ea typeface="+mn-ea"/>
                          <a:cs typeface="Times New Roman" pitchFamily="18" charset="0"/>
                        </a:rPr>
                        <a:t> </a:t>
                      </a:r>
                      <a:r>
                        <a:rPr lang="en-US" sz="1800" kern="1200" dirty="0" err="1" smtClean="0">
                          <a:solidFill>
                            <a:schemeClr val="dk1"/>
                          </a:solidFill>
                          <a:effectLst/>
                          <a:latin typeface="Times New Roman" pitchFamily="18" charset="0"/>
                          <a:ea typeface="+mn-ea"/>
                          <a:cs typeface="Times New Roman" pitchFamily="18" charset="0"/>
                        </a:rPr>
                        <a:t>em</a:t>
                      </a:r>
                      <a:r>
                        <a:rPr lang="en-US" sz="1800" kern="1200" dirty="0" smtClean="0">
                          <a:solidFill>
                            <a:schemeClr val="dk1"/>
                          </a:solidFill>
                          <a:effectLst/>
                          <a:latin typeface="Times New Roman" pitchFamily="18" charset="0"/>
                          <a:ea typeface="+mn-ea"/>
                          <a:cs typeface="Times New Roman" pitchFamily="18" charset="0"/>
                        </a:rPr>
                        <a:t> </a:t>
                      </a:r>
                      <a:r>
                        <a:rPr lang="en-US" sz="1800" kern="1200" dirty="0" err="1" smtClean="0">
                          <a:solidFill>
                            <a:schemeClr val="dk1"/>
                          </a:solidFill>
                          <a:effectLst/>
                          <a:latin typeface="Times New Roman" pitchFamily="18" charset="0"/>
                          <a:ea typeface="+mn-ea"/>
                          <a:cs typeface="Times New Roman" pitchFamily="18" charset="0"/>
                        </a:rPr>
                        <a:t>đi</a:t>
                      </a:r>
                      <a:r>
                        <a:rPr lang="en-US" sz="1800" kern="1200" dirty="0" smtClean="0">
                          <a:solidFill>
                            <a:schemeClr val="dk1"/>
                          </a:solidFill>
                          <a:effectLst/>
                          <a:latin typeface="Times New Roman" pitchFamily="18" charset="0"/>
                          <a:ea typeface="+mn-ea"/>
                          <a:cs typeface="Times New Roman" pitchFamily="18" charset="0"/>
                        </a:rPr>
                        <a:t> </a:t>
                      </a:r>
                      <a:r>
                        <a:rPr lang="en-US" sz="1800" kern="1200" dirty="0" err="1" smtClean="0">
                          <a:solidFill>
                            <a:schemeClr val="dk1"/>
                          </a:solidFill>
                          <a:effectLst/>
                          <a:latin typeface="Times New Roman" pitchFamily="18" charset="0"/>
                          <a:ea typeface="+mn-ea"/>
                          <a:cs typeface="Times New Roman" pitchFamily="18" charset="0"/>
                        </a:rPr>
                        <a:t>siêu</a:t>
                      </a:r>
                      <a:r>
                        <a:rPr lang="en-US" sz="1800" kern="1200" dirty="0" smtClean="0">
                          <a:solidFill>
                            <a:schemeClr val="dk1"/>
                          </a:solidFill>
                          <a:effectLst/>
                          <a:latin typeface="Times New Roman" pitchFamily="18" charset="0"/>
                          <a:ea typeface="+mn-ea"/>
                          <a:cs typeface="Times New Roman" pitchFamily="18" charset="0"/>
                        </a:rPr>
                        <a:t> </a:t>
                      </a:r>
                      <a:r>
                        <a:rPr lang="en-US" sz="1800" kern="1200" dirty="0" err="1" smtClean="0">
                          <a:solidFill>
                            <a:schemeClr val="dk1"/>
                          </a:solidFill>
                          <a:effectLst/>
                          <a:latin typeface="Times New Roman" pitchFamily="18" charset="0"/>
                          <a:ea typeface="+mn-ea"/>
                          <a:cs typeface="Times New Roman" pitchFamily="18" charset="0"/>
                        </a:rPr>
                        <a:t>thị</a:t>
                      </a:r>
                      <a:r>
                        <a:rPr lang="en-US" sz="1800" kern="1200" dirty="0" smtClean="0">
                          <a:solidFill>
                            <a:schemeClr val="dk1"/>
                          </a:solidFill>
                          <a:effectLst/>
                          <a:latin typeface="Times New Roman" pitchFamily="18" charset="0"/>
                          <a:ea typeface="+mn-ea"/>
                          <a:cs typeface="Times New Roman" pitchFamily="18" charset="0"/>
                        </a:rPr>
                        <a:t> </a:t>
                      </a:r>
                    </a:p>
                    <a:p>
                      <a:pPr algn="just" fontAlgn="base">
                        <a:lnSpc>
                          <a:spcPct val="150000"/>
                        </a:lnSpc>
                        <a:spcAft>
                          <a:spcPts val="0"/>
                        </a:spcAft>
                      </a:pPr>
                      <a:r>
                        <a:rPr lang="fr-FR" sz="2800" b="1" dirty="0" smtClean="0">
                          <a:solidFill>
                            <a:schemeClr val="bg1"/>
                          </a:solidFill>
                          <a:effectLst/>
                          <a:latin typeface="Times New Roman" pitchFamily="18" charset="0"/>
                          <a:ea typeface="Times New Roman"/>
                          <a:cs typeface="Times New Roman" pitchFamily="18" charset="0"/>
                        </a:rPr>
                        <a:t>.</a:t>
                      </a:r>
                      <a:endParaRPr lang="en-US" sz="2800" b="1" dirty="0">
                        <a:solidFill>
                          <a:schemeClr val="bg1"/>
                        </a:solidFill>
                        <a:effectLst/>
                        <a:latin typeface="Times New Roman" pitchFamily="18" charset="0"/>
                        <a:ea typeface="Calibri"/>
                        <a:cs typeface="Times New Roman" pitchFamily="18" charset="0"/>
                      </a:endParaRPr>
                    </a:p>
                  </a:txBody>
                  <a:tcPr marL="68580" marR="68580" marT="0" marB="0">
                    <a:solidFill>
                      <a:srgbClr val="0099FF"/>
                    </a:solidFill>
                  </a:tcPr>
                </a:tc>
                <a:tc>
                  <a:txBody>
                    <a:bodyPr/>
                    <a:lstStyle/>
                    <a:p>
                      <a:pPr algn="just" fontAlgn="base">
                        <a:lnSpc>
                          <a:spcPct val="150000"/>
                        </a:lnSpc>
                        <a:spcAft>
                          <a:spcPts val="0"/>
                        </a:spcAft>
                      </a:pPr>
                      <a:r>
                        <a:rPr lang="fr-FR" sz="2800" dirty="0">
                          <a:solidFill>
                            <a:schemeClr val="bg1"/>
                          </a:solidFill>
                          <a:effectLst/>
                          <a:latin typeface="Arial" pitchFamily="34" charset="0"/>
                          <a:cs typeface="Arial" pitchFamily="34" charset="0"/>
                        </a:rPr>
                        <a:t> </a:t>
                      </a:r>
                      <a:endParaRPr lang="en-US" sz="2800" dirty="0">
                        <a:solidFill>
                          <a:schemeClr val="bg1"/>
                        </a:solidFill>
                        <a:effectLst/>
                        <a:latin typeface="Arial" pitchFamily="34" charset="0"/>
                        <a:ea typeface="Calibri"/>
                        <a:cs typeface="Arial" pitchFamily="34" charset="0"/>
                      </a:endParaRPr>
                    </a:p>
                  </a:txBody>
                  <a:tcPr marL="68580" marR="68580" marT="0" marB="0">
                    <a:solidFill>
                      <a:srgbClr val="0099FF"/>
                    </a:solidFill>
                  </a:tcPr>
                </a:tc>
              </a:tr>
            </a:tbl>
          </a:graphicData>
        </a:graphic>
      </p:graphicFrame>
    </p:spTree>
    <p:extLst>
      <p:ext uri="{BB962C8B-B14F-4D97-AF65-F5344CB8AC3E}">
        <p14:creationId xmlns:p14="http://schemas.microsoft.com/office/powerpoint/2010/main" val="2471753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808869373"/>
              </p:ext>
            </p:extLst>
          </p:nvPr>
        </p:nvGraphicFramePr>
        <p:xfrm>
          <a:off x="-2" y="0"/>
          <a:ext cx="12192001" cy="6926580"/>
        </p:xfrm>
        <a:graphic>
          <a:graphicData uri="http://schemas.openxmlformats.org/drawingml/2006/table">
            <a:tbl>
              <a:tblPr firstRow="1" firstCol="1" bandRow="1">
                <a:tableStyleId>{5C22544A-7EE6-4342-B048-85BDC9FD1C3A}</a:tableStyleId>
              </a:tblPr>
              <a:tblGrid>
                <a:gridCol w="643946"/>
                <a:gridCol w="2820473"/>
                <a:gridCol w="7868991"/>
                <a:gridCol w="858591"/>
              </a:tblGrid>
              <a:tr h="1028700">
                <a:tc>
                  <a:txBody>
                    <a:bodyPr/>
                    <a:lstStyle/>
                    <a:p>
                      <a:pPr algn="ctr" fontAlgn="base">
                        <a:lnSpc>
                          <a:spcPct val="150000"/>
                        </a:lnSpc>
                        <a:spcAft>
                          <a:spcPts val="0"/>
                        </a:spcAft>
                      </a:pPr>
                      <a:r>
                        <a:rPr lang="en-US" sz="2000" dirty="0" smtClean="0">
                          <a:effectLst/>
                          <a:latin typeface="Times New Roman" pitchFamily="18" charset="0"/>
                          <a:cs typeface="Times New Roman" pitchFamily="18" charset="0"/>
                        </a:rPr>
                        <a:t>STT</a:t>
                      </a:r>
                      <a:endParaRPr lang="en-US" sz="2000" dirty="0">
                        <a:effectLst/>
                        <a:latin typeface="Times New Roman" pitchFamily="18" charset="0"/>
                        <a:ea typeface="Calibri"/>
                        <a:cs typeface="Times New Roman" pitchFamily="18" charset="0"/>
                      </a:endParaRPr>
                    </a:p>
                  </a:txBody>
                  <a:tcPr marL="68580" marR="68580" marT="0" marB="0"/>
                </a:tc>
                <a:tc>
                  <a:txBody>
                    <a:bodyPr/>
                    <a:lstStyle/>
                    <a:p>
                      <a:pPr algn="ctr" fontAlgn="base">
                        <a:lnSpc>
                          <a:spcPct val="150000"/>
                        </a:lnSpc>
                        <a:spcAft>
                          <a:spcPts val="0"/>
                        </a:spcAft>
                      </a:pPr>
                      <a:r>
                        <a:rPr lang="en-US" sz="2400" dirty="0" err="1">
                          <a:effectLst/>
                          <a:latin typeface="Times New Roman" pitchFamily="18" charset="0"/>
                          <a:cs typeface="Times New Roman" pitchFamily="18" charset="0"/>
                        </a:rPr>
                        <a:t>Bài</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trang</a:t>
                      </a:r>
                      <a:r>
                        <a:rPr lang="en-US" sz="2400" dirty="0">
                          <a:effectLst/>
                          <a:latin typeface="Times New Roman" pitchFamily="18" charset="0"/>
                          <a:cs typeface="Times New Roman" pitchFamily="18" charset="0"/>
                        </a:rPr>
                        <a:t>)</a:t>
                      </a:r>
                      <a:endParaRPr lang="en-US" sz="2400" dirty="0">
                        <a:effectLst/>
                        <a:latin typeface="Times New Roman" pitchFamily="18" charset="0"/>
                        <a:ea typeface="Calibri"/>
                        <a:cs typeface="Times New Roman" pitchFamily="18" charset="0"/>
                      </a:endParaRPr>
                    </a:p>
                  </a:txBody>
                  <a:tcPr marL="68580" marR="68580" marT="0" marB="0"/>
                </a:tc>
                <a:tc>
                  <a:txBody>
                    <a:bodyPr/>
                    <a:lstStyle/>
                    <a:p>
                      <a:pPr algn="ctr" fontAlgn="base">
                        <a:lnSpc>
                          <a:spcPct val="150000"/>
                        </a:lnSpc>
                        <a:spcAft>
                          <a:spcPts val="0"/>
                        </a:spcAft>
                      </a:pPr>
                      <a:r>
                        <a:rPr lang="en-US" sz="2400" dirty="0" err="1">
                          <a:effectLst/>
                          <a:latin typeface="Times New Roman" pitchFamily="18" charset="0"/>
                          <a:cs typeface="Times New Roman" pitchFamily="18" charset="0"/>
                        </a:rPr>
                        <a:t>Nội</a:t>
                      </a:r>
                      <a:r>
                        <a:rPr lang="en-US" sz="2400" dirty="0">
                          <a:effectLst/>
                          <a:latin typeface="Times New Roman" pitchFamily="18" charset="0"/>
                          <a:cs typeface="Times New Roman" pitchFamily="18" charset="0"/>
                        </a:rPr>
                        <a:t> dung </a:t>
                      </a:r>
                      <a:r>
                        <a:rPr lang="en-US" sz="2400" dirty="0" smtClean="0">
                          <a:effectLst/>
                          <a:latin typeface="Times New Roman" pitchFamily="18" charset="0"/>
                          <a:cs typeface="Times New Roman" pitchFamily="18" charset="0"/>
                        </a:rPr>
                        <a:t>(HĐ) </a:t>
                      </a:r>
                      <a:r>
                        <a:rPr lang="en-US" sz="2400" dirty="0" err="1">
                          <a:effectLst/>
                          <a:latin typeface="Times New Roman" pitchFamily="18" charset="0"/>
                          <a:cs typeface="Times New Roman" pitchFamily="18" charset="0"/>
                        </a:rPr>
                        <a:t>áp</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dụng</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dạy</a:t>
                      </a:r>
                      <a:r>
                        <a:rPr lang="en-US" sz="2400" dirty="0">
                          <a:effectLst/>
                          <a:latin typeface="Times New Roman" pitchFamily="18" charset="0"/>
                          <a:cs typeface="Times New Roman" pitchFamily="18" charset="0"/>
                        </a:rPr>
                        <a:t> </a:t>
                      </a:r>
                    </a:p>
                    <a:p>
                      <a:pPr algn="ctr" fontAlgn="base">
                        <a:lnSpc>
                          <a:spcPct val="150000"/>
                        </a:lnSpc>
                        <a:spcAft>
                          <a:spcPts val="0"/>
                        </a:spcAft>
                      </a:pPr>
                      <a:r>
                        <a:rPr lang="en-US" sz="2400" dirty="0" err="1">
                          <a:effectLst/>
                          <a:latin typeface="Times New Roman" pitchFamily="18" charset="0"/>
                          <a:cs typeface="Times New Roman" pitchFamily="18" charset="0"/>
                        </a:rPr>
                        <a:t>trải</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nghiệm</a:t>
                      </a:r>
                      <a:endParaRPr lang="en-US" sz="2400" dirty="0">
                        <a:effectLst/>
                        <a:latin typeface="Times New Roman" pitchFamily="18" charset="0"/>
                        <a:ea typeface="Calibri"/>
                        <a:cs typeface="Times New Roman" pitchFamily="18" charset="0"/>
                      </a:endParaRPr>
                    </a:p>
                  </a:txBody>
                  <a:tcPr marL="68580" marR="68580" marT="0" marB="0"/>
                </a:tc>
                <a:tc>
                  <a:txBody>
                    <a:bodyPr/>
                    <a:lstStyle/>
                    <a:p>
                      <a:pPr algn="ctr" fontAlgn="base">
                        <a:lnSpc>
                          <a:spcPct val="150000"/>
                        </a:lnSpc>
                        <a:spcAft>
                          <a:spcPts val="0"/>
                        </a:spcAft>
                      </a:pPr>
                      <a:r>
                        <a:rPr lang="en-US" sz="2400" dirty="0" err="1">
                          <a:effectLst/>
                          <a:latin typeface="Times New Roman" pitchFamily="18" charset="0"/>
                          <a:cs typeface="Times New Roman" pitchFamily="18" charset="0"/>
                        </a:rPr>
                        <a:t>Ghi</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chú</a:t>
                      </a:r>
                      <a:endParaRPr lang="en-US" sz="2400" dirty="0">
                        <a:effectLst/>
                        <a:latin typeface="Times New Roman" pitchFamily="18" charset="0"/>
                        <a:ea typeface="Calibri"/>
                        <a:cs typeface="Times New Roman" pitchFamily="18" charset="0"/>
                      </a:endParaRPr>
                    </a:p>
                  </a:txBody>
                  <a:tcPr marL="68580" marR="68580" marT="0" marB="0"/>
                </a:tc>
              </a:tr>
              <a:tr h="5829300">
                <a:tc>
                  <a:txBody>
                    <a:bodyPr/>
                    <a:lstStyle/>
                    <a:p>
                      <a:pPr algn="just" fontAlgn="base">
                        <a:lnSpc>
                          <a:spcPct val="150000"/>
                        </a:lnSpc>
                        <a:spcAft>
                          <a:spcPts val="0"/>
                        </a:spcAft>
                      </a:pPr>
                      <a:r>
                        <a:rPr lang="fr-FR" sz="2400" b="1" dirty="0" smtClean="0">
                          <a:solidFill>
                            <a:schemeClr val="tx1"/>
                          </a:solidFill>
                          <a:effectLst/>
                          <a:latin typeface="Times New Roman" pitchFamily="18" charset="0"/>
                          <a:ea typeface="Calibri"/>
                          <a:cs typeface="Times New Roman" pitchFamily="18" charset="0"/>
                        </a:rPr>
                        <a:t>3</a:t>
                      </a:r>
                      <a:endParaRPr lang="en-US" sz="2400" b="1" dirty="0">
                        <a:solidFill>
                          <a:schemeClr val="tx1"/>
                        </a:solidFill>
                        <a:effectLst/>
                        <a:latin typeface="Times New Roman" pitchFamily="18" charset="0"/>
                        <a:ea typeface="Calibri"/>
                        <a:cs typeface="Times New Roman" pitchFamily="18" charset="0"/>
                      </a:endParaRPr>
                    </a:p>
                  </a:txBody>
                  <a:tcPr marL="68580" marR="68580" marT="0" marB="0">
                    <a:solidFill>
                      <a:srgbClr val="0099FF"/>
                    </a:solidFill>
                  </a:tcPr>
                </a:tc>
                <a:tc>
                  <a:txBody>
                    <a:bodyPr/>
                    <a:lstStyle/>
                    <a:p>
                      <a:pPr fontAlgn="base"/>
                      <a:r>
                        <a:rPr lang="fr-FR" sz="2400" kern="1200" dirty="0" smtClean="0">
                          <a:solidFill>
                            <a:schemeClr val="tx1"/>
                          </a:solidFill>
                          <a:effectLst/>
                          <a:latin typeface="Times New Roman" pitchFamily="18" charset="0"/>
                          <a:ea typeface="+mn-ea"/>
                          <a:cs typeface="Times New Roman" pitchFamily="18" charset="0"/>
                        </a:rPr>
                        <a:t>- </a:t>
                      </a:r>
                      <a:r>
                        <a:rPr lang="fr-FR" sz="2400" kern="1200" dirty="0" err="1" smtClean="0">
                          <a:solidFill>
                            <a:schemeClr val="tx1"/>
                          </a:solidFill>
                          <a:effectLst/>
                          <a:latin typeface="Times New Roman" pitchFamily="18" charset="0"/>
                          <a:ea typeface="+mn-ea"/>
                          <a:cs typeface="Times New Roman" pitchFamily="18" charset="0"/>
                        </a:rPr>
                        <a:t>Bài</a:t>
                      </a:r>
                      <a:r>
                        <a:rPr lang="fr-FR" sz="2400" kern="1200" dirty="0" smtClean="0">
                          <a:solidFill>
                            <a:schemeClr val="tx1"/>
                          </a:solidFill>
                          <a:effectLst/>
                          <a:latin typeface="Times New Roman" pitchFamily="18" charset="0"/>
                          <a:ea typeface="+mn-ea"/>
                          <a:cs typeface="Times New Roman" pitchFamily="18" charset="0"/>
                        </a:rPr>
                        <a:t> 35 (</a:t>
                      </a:r>
                      <a:r>
                        <a:rPr lang="fr-FR" sz="2400" kern="1200" dirty="0" err="1" smtClean="0">
                          <a:solidFill>
                            <a:schemeClr val="tx1"/>
                          </a:solidFill>
                          <a:effectLst/>
                          <a:latin typeface="Times New Roman" pitchFamily="18" charset="0"/>
                          <a:ea typeface="+mn-ea"/>
                          <a:cs typeface="Times New Roman" pitchFamily="18" charset="0"/>
                        </a:rPr>
                        <a:t>Sự</a:t>
                      </a:r>
                      <a:r>
                        <a:rPr lang="fr-FR" sz="2400" kern="1200" dirty="0" smtClean="0">
                          <a:solidFill>
                            <a:schemeClr val="tx1"/>
                          </a:solidFill>
                          <a:effectLst/>
                          <a:latin typeface="Times New Roman" pitchFamily="18" charset="0"/>
                          <a:ea typeface="+mn-ea"/>
                          <a:cs typeface="Times New Roman" pitchFamily="18" charset="0"/>
                        </a:rPr>
                        <a:t> </a:t>
                      </a:r>
                      <a:r>
                        <a:rPr lang="fr-FR" sz="2400" kern="1200" dirty="0" err="1" smtClean="0">
                          <a:solidFill>
                            <a:schemeClr val="tx1"/>
                          </a:solidFill>
                          <a:effectLst/>
                          <a:latin typeface="Times New Roman" pitchFamily="18" charset="0"/>
                          <a:ea typeface="+mn-ea"/>
                          <a:cs typeface="Times New Roman" pitchFamily="18" charset="0"/>
                        </a:rPr>
                        <a:t>chuyển</a:t>
                      </a:r>
                      <a:r>
                        <a:rPr lang="fr-FR" sz="2400" kern="1200" dirty="0" smtClean="0">
                          <a:solidFill>
                            <a:schemeClr val="tx1"/>
                          </a:solidFill>
                          <a:effectLst/>
                          <a:latin typeface="Times New Roman" pitchFamily="18" charset="0"/>
                          <a:ea typeface="+mn-ea"/>
                          <a:cs typeface="Times New Roman" pitchFamily="18" charset="0"/>
                        </a:rPr>
                        <a:t> </a:t>
                      </a:r>
                      <a:r>
                        <a:rPr lang="fr-FR" sz="2400" kern="1200" dirty="0" err="1" smtClean="0">
                          <a:solidFill>
                            <a:schemeClr val="tx1"/>
                          </a:solidFill>
                          <a:effectLst/>
                          <a:latin typeface="Times New Roman" pitchFamily="18" charset="0"/>
                          <a:ea typeface="+mn-ea"/>
                          <a:cs typeface="Times New Roman" pitchFamily="18" charset="0"/>
                        </a:rPr>
                        <a:t>thể</a:t>
                      </a:r>
                      <a:r>
                        <a:rPr lang="fr-FR" sz="2400" kern="1200" dirty="0" smtClean="0">
                          <a:solidFill>
                            <a:schemeClr val="tx1"/>
                          </a:solidFill>
                          <a:effectLst/>
                          <a:latin typeface="Times New Roman" pitchFamily="18" charset="0"/>
                          <a:ea typeface="+mn-ea"/>
                          <a:cs typeface="Times New Roman" pitchFamily="18" charset="0"/>
                        </a:rPr>
                        <a:t> </a:t>
                      </a:r>
                      <a:r>
                        <a:rPr lang="fr-FR" sz="2400" kern="1200" dirty="0" err="1" smtClean="0">
                          <a:solidFill>
                            <a:schemeClr val="tx1"/>
                          </a:solidFill>
                          <a:effectLst/>
                          <a:latin typeface="Times New Roman" pitchFamily="18" charset="0"/>
                          <a:ea typeface="+mn-ea"/>
                          <a:cs typeface="Times New Roman" pitchFamily="18" charset="0"/>
                        </a:rPr>
                        <a:t>của</a:t>
                      </a:r>
                      <a:r>
                        <a:rPr lang="fr-FR" sz="2400" kern="1200" dirty="0" smtClean="0">
                          <a:solidFill>
                            <a:schemeClr val="tx1"/>
                          </a:solidFill>
                          <a:effectLst/>
                          <a:latin typeface="Times New Roman" pitchFamily="18" charset="0"/>
                          <a:ea typeface="+mn-ea"/>
                          <a:cs typeface="Times New Roman" pitchFamily="18" charset="0"/>
                        </a:rPr>
                        <a:t> </a:t>
                      </a:r>
                      <a:r>
                        <a:rPr lang="fr-FR" sz="2400" kern="1200" dirty="0" err="1" smtClean="0">
                          <a:solidFill>
                            <a:schemeClr val="tx1"/>
                          </a:solidFill>
                          <a:effectLst/>
                          <a:latin typeface="Times New Roman" pitchFamily="18" charset="0"/>
                          <a:ea typeface="+mn-ea"/>
                          <a:cs typeface="Times New Roman" pitchFamily="18" charset="0"/>
                        </a:rPr>
                        <a:t>chất</a:t>
                      </a:r>
                      <a:r>
                        <a:rPr lang="fr-FR" sz="2400" kern="1200" dirty="0" smtClean="0">
                          <a:solidFill>
                            <a:schemeClr val="tx1"/>
                          </a:solidFill>
                          <a:effectLst/>
                          <a:latin typeface="Times New Roman" pitchFamily="18" charset="0"/>
                          <a:ea typeface="+mn-ea"/>
                          <a:cs typeface="Times New Roman" pitchFamily="18" charset="0"/>
                        </a:rPr>
                        <a:t>), </a:t>
                      </a:r>
                      <a:endParaRPr lang="en-US" sz="2400" kern="1200" dirty="0" smtClean="0">
                        <a:solidFill>
                          <a:schemeClr val="tx1"/>
                        </a:solidFill>
                        <a:effectLst/>
                        <a:latin typeface="Times New Roman" pitchFamily="18" charset="0"/>
                        <a:ea typeface="+mn-ea"/>
                        <a:cs typeface="Times New Roman" pitchFamily="18" charset="0"/>
                      </a:endParaRPr>
                    </a:p>
                    <a:p>
                      <a:pPr fontAlgn="base"/>
                      <a:r>
                        <a:rPr lang="fr-FR" sz="2400" kern="1200" dirty="0" smtClean="0">
                          <a:solidFill>
                            <a:schemeClr val="tx1"/>
                          </a:solidFill>
                          <a:effectLst/>
                          <a:latin typeface="Times New Roman" pitchFamily="18" charset="0"/>
                          <a:ea typeface="+mn-ea"/>
                          <a:cs typeface="Times New Roman" pitchFamily="18" charset="0"/>
                        </a:rPr>
                        <a:t>- </a:t>
                      </a:r>
                      <a:r>
                        <a:rPr lang="fr-FR" sz="2400" kern="1200" dirty="0" err="1" smtClean="0">
                          <a:solidFill>
                            <a:schemeClr val="tx1"/>
                          </a:solidFill>
                          <a:effectLst/>
                          <a:latin typeface="Times New Roman" pitchFamily="18" charset="0"/>
                          <a:ea typeface="+mn-ea"/>
                          <a:cs typeface="Times New Roman" pitchFamily="18" charset="0"/>
                        </a:rPr>
                        <a:t>Bài</a:t>
                      </a:r>
                      <a:r>
                        <a:rPr lang="fr-FR" sz="2400" kern="1200" dirty="0" smtClean="0">
                          <a:solidFill>
                            <a:schemeClr val="tx1"/>
                          </a:solidFill>
                          <a:effectLst/>
                          <a:latin typeface="Times New Roman" pitchFamily="18" charset="0"/>
                          <a:ea typeface="+mn-ea"/>
                          <a:cs typeface="Times New Roman" pitchFamily="18" charset="0"/>
                        </a:rPr>
                        <a:t> 37 (Dung </a:t>
                      </a:r>
                      <a:r>
                        <a:rPr lang="fr-FR" sz="2400" kern="1200" dirty="0" err="1" smtClean="0">
                          <a:solidFill>
                            <a:schemeClr val="tx1"/>
                          </a:solidFill>
                          <a:effectLst/>
                          <a:latin typeface="Times New Roman" pitchFamily="18" charset="0"/>
                          <a:ea typeface="+mn-ea"/>
                          <a:cs typeface="Times New Roman" pitchFamily="18" charset="0"/>
                        </a:rPr>
                        <a:t>dịch</a:t>
                      </a:r>
                      <a:r>
                        <a:rPr lang="fr-FR" sz="2400" kern="1200" dirty="0" smtClean="0">
                          <a:solidFill>
                            <a:schemeClr val="tx1"/>
                          </a:solidFill>
                          <a:effectLst/>
                          <a:latin typeface="Times New Roman" pitchFamily="18" charset="0"/>
                          <a:ea typeface="+mn-ea"/>
                          <a:cs typeface="Times New Roman" pitchFamily="18" charset="0"/>
                        </a:rPr>
                        <a:t>), </a:t>
                      </a:r>
                    </a:p>
                    <a:p>
                      <a:pPr fontAlgn="base"/>
                      <a:r>
                        <a:rPr lang="fr-FR" sz="2400" kern="1200" dirty="0" smtClean="0">
                          <a:solidFill>
                            <a:schemeClr val="tx1"/>
                          </a:solidFill>
                          <a:effectLst/>
                          <a:latin typeface="Times New Roman" pitchFamily="18" charset="0"/>
                          <a:ea typeface="+mn-ea"/>
                          <a:cs typeface="Times New Roman" pitchFamily="18" charset="0"/>
                        </a:rPr>
                        <a:t>- </a:t>
                      </a:r>
                      <a:r>
                        <a:rPr lang="fr-FR" sz="2400" kern="1200" dirty="0" err="1" smtClean="0">
                          <a:solidFill>
                            <a:schemeClr val="tx1"/>
                          </a:solidFill>
                          <a:effectLst/>
                          <a:latin typeface="Times New Roman" pitchFamily="18" charset="0"/>
                          <a:ea typeface="+mn-ea"/>
                          <a:cs typeface="Times New Roman" pitchFamily="18" charset="0"/>
                        </a:rPr>
                        <a:t>Bài</a:t>
                      </a:r>
                      <a:r>
                        <a:rPr lang="fr-FR" sz="2400" kern="1200" dirty="0" smtClean="0">
                          <a:solidFill>
                            <a:schemeClr val="tx1"/>
                          </a:solidFill>
                          <a:effectLst/>
                          <a:latin typeface="Times New Roman" pitchFamily="18" charset="0"/>
                          <a:ea typeface="+mn-ea"/>
                          <a:cs typeface="Times New Roman" pitchFamily="18" charset="0"/>
                        </a:rPr>
                        <a:t> 38 – 39 (</a:t>
                      </a:r>
                      <a:r>
                        <a:rPr lang="fr-FR" sz="2400" kern="1200" dirty="0" err="1" smtClean="0">
                          <a:solidFill>
                            <a:schemeClr val="tx1"/>
                          </a:solidFill>
                          <a:effectLst/>
                          <a:latin typeface="Times New Roman" pitchFamily="18" charset="0"/>
                          <a:ea typeface="+mn-ea"/>
                          <a:cs typeface="Times New Roman" pitchFamily="18" charset="0"/>
                        </a:rPr>
                        <a:t>Sự</a:t>
                      </a:r>
                      <a:r>
                        <a:rPr lang="fr-FR" sz="2400" kern="1200" dirty="0" smtClean="0">
                          <a:solidFill>
                            <a:schemeClr val="tx1"/>
                          </a:solidFill>
                          <a:effectLst/>
                          <a:latin typeface="Times New Roman" pitchFamily="18" charset="0"/>
                          <a:ea typeface="+mn-ea"/>
                          <a:cs typeface="Times New Roman" pitchFamily="18" charset="0"/>
                        </a:rPr>
                        <a:t> </a:t>
                      </a:r>
                      <a:r>
                        <a:rPr lang="fr-FR" sz="2400" kern="1200" dirty="0" err="1" smtClean="0">
                          <a:solidFill>
                            <a:schemeClr val="tx1"/>
                          </a:solidFill>
                          <a:effectLst/>
                          <a:latin typeface="Times New Roman" pitchFamily="18" charset="0"/>
                          <a:ea typeface="+mn-ea"/>
                          <a:cs typeface="Times New Roman" pitchFamily="18" charset="0"/>
                        </a:rPr>
                        <a:t>biến</a:t>
                      </a:r>
                      <a:r>
                        <a:rPr lang="fr-FR" sz="2400" kern="1200" dirty="0" smtClean="0">
                          <a:solidFill>
                            <a:schemeClr val="tx1"/>
                          </a:solidFill>
                          <a:effectLst/>
                          <a:latin typeface="Times New Roman" pitchFamily="18" charset="0"/>
                          <a:ea typeface="+mn-ea"/>
                          <a:cs typeface="Times New Roman" pitchFamily="18" charset="0"/>
                        </a:rPr>
                        <a:t> </a:t>
                      </a:r>
                      <a:r>
                        <a:rPr lang="fr-FR" sz="2400" kern="1200" dirty="0" err="1" smtClean="0">
                          <a:solidFill>
                            <a:schemeClr val="tx1"/>
                          </a:solidFill>
                          <a:effectLst/>
                          <a:latin typeface="Times New Roman" pitchFamily="18" charset="0"/>
                          <a:ea typeface="+mn-ea"/>
                          <a:cs typeface="Times New Roman" pitchFamily="18" charset="0"/>
                        </a:rPr>
                        <a:t>đổi</a:t>
                      </a:r>
                      <a:r>
                        <a:rPr lang="fr-FR" sz="2400" kern="1200" dirty="0" smtClean="0">
                          <a:solidFill>
                            <a:schemeClr val="tx1"/>
                          </a:solidFill>
                          <a:effectLst/>
                          <a:latin typeface="Times New Roman" pitchFamily="18" charset="0"/>
                          <a:ea typeface="+mn-ea"/>
                          <a:cs typeface="Times New Roman" pitchFamily="18" charset="0"/>
                        </a:rPr>
                        <a:t> </a:t>
                      </a:r>
                      <a:r>
                        <a:rPr lang="fr-FR" sz="2400" kern="1200" dirty="0" err="1" smtClean="0">
                          <a:solidFill>
                            <a:schemeClr val="tx1"/>
                          </a:solidFill>
                          <a:effectLst/>
                          <a:latin typeface="Times New Roman" pitchFamily="18" charset="0"/>
                          <a:ea typeface="+mn-ea"/>
                          <a:cs typeface="Times New Roman" pitchFamily="18" charset="0"/>
                        </a:rPr>
                        <a:t>hóa</a:t>
                      </a:r>
                      <a:r>
                        <a:rPr lang="fr-FR" sz="2400" kern="1200" dirty="0" smtClean="0">
                          <a:solidFill>
                            <a:schemeClr val="tx1"/>
                          </a:solidFill>
                          <a:effectLst/>
                          <a:latin typeface="Times New Roman" pitchFamily="18" charset="0"/>
                          <a:ea typeface="+mn-ea"/>
                          <a:cs typeface="Times New Roman" pitchFamily="18" charset="0"/>
                        </a:rPr>
                        <a:t> </a:t>
                      </a:r>
                      <a:r>
                        <a:rPr lang="fr-FR" sz="2400" kern="1200" dirty="0" err="1" smtClean="0">
                          <a:solidFill>
                            <a:schemeClr val="tx1"/>
                          </a:solidFill>
                          <a:effectLst/>
                          <a:latin typeface="Times New Roman" pitchFamily="18" charset="0"/>
                          <a:ea typeface="+mn-ea"/>
                          <a:cs typeface="Times New Roman" pitchFamily="18" charset="0"/>
                        </a:rPr>
                        <a:t>học</a:t>
                      </a:r>
                      <a:r>
                        <a:rPr lang="fr-FR" sz="2400" kern="1200" dirty="0" smtClean="0">
                          <a:solidFill>
                            <a:schemeClr val="tx1"/>
                          </a:solidFill>
                          <a:effectLst/>
                          <a:latin typeface="Times New Roman" pitchFamily="18" charset="0"/>
                          <a:ea typeface="+mn-ea"/>
                          <a:cs typeface="Times New Roman" pitchFamily="18" charset="0"/>
                        </a:rPr>
                        <a:t>), </a:t>
                      </a:r>
                      <a:endParaRPr lang="en-US" sz="2400" kern="1200" dirty="0" smtClean="0">
                        <a:solidFill>
                          <a:schemeClr val="tx1"/>
                        </a:solidFill>
                        <a:effectLst/>
                        <a:latin typeface="Times New Roman" pitchFamily="18" charset="0"/>
                        <a:ea typeface="+mn-ea"/>
                        <a:cs typeface="Times New Roman" pitchFamily="18" charset="0"/>
                      </a:endParaRPr>
                    </a:p>
                    <a:p>
                      <a:r>
                        <a:rPr lang="fr-FR" sz="2400" kern="1200" dirty="0" smtClean="0">
                          <a:solidFill>
                            <a:schemeClr val="tx1"/>
                          </a:solidFill>
                          <a:effectLst/>
                          <a:latin typeface="Times New Roman" pitchFamily="18" charset="0"/>
                          <a:ea typeface="+mn-ea"/>
                          <a:cs typeface="Times New Roman" pitchFamily="18" charset="0"/>
                        </a:rPr>
                        <a:t>- </a:t>
                      </a:r>
                      <a:r>
                        <a:rPr lang="fr-FR" sz="2400" kern="1200" dirty="0" err="1" smtClean="0">
                          <a:solidFill>
                            <a:schemeClr val="tx1"/>
                          </a:solidFill>
                          <a:effectLst/>
                          <a:latin typeface="Times New Roman" pitchFamily="18" charset="0"/>
                          <a:ea typeface="+mn-ea"/>
                          <a:cs typeface="Times New Roman" pitchFamily="18" charset="0"/>
                        </a:rPr>
                        <a:t>Bài</a:t>
                      </a:r>
                      <a:r>
                        <a:rPr lang="fr-FR" sz="2400" kern="1200" dirty="0" smtClean="0">
                          <a:solidFill>
                            <a:schemeClr val="tx1"/>
                          </a:solidFill>
                          <a:effectLst/>
                          <a:latin typeface="Times New Roman" pitchFamily="18" charset="0"/>
                          <a:ea typeface="+mn-ea"/>
                          <a:cs typeface="Times New Roman" pitchFamily="18" charset="0"/>
                        </a:rPr>
                        <a:t> 46 - 47 (</a:t>
                      </a:r>
                      <a:r>
                        <a:rPr lang="fr-FR" sz="2400" kern="1200" dirty="0" err="1" smtClean="0">
                          <a:solidFill>
                            <a:schemeClr val="tx1"/>
                          </a:solidFill>
                          <a:effectLst/>
                          <a:latin typeface="Times New Roman" pitchFamily="18" charset="0"/>
                          <a:ea typeface="+mn-ea"/>
                          <a:cs typeface="Times New Roman" pitchFamily="18" charset="0"/>
                        </a:rPr>
                        <a:t>Lắp</a:t>
                      </a:r>
                      <a:r>
                        <a:rPr lang="fr-FR" sz="2400" kern="1200" dirty="0" smtClean="0">
                          <a:solidFill>
                            <a:schemeClr val="tx1"/>
                          </a:solidFill>
                          <a:effectLst/>
                          <a:latin typeface="Times New Roman" pitchFamily="18" charset="0"/>
                          <a:ea typeface="+mn-ea"/>
                          <a:cs typeface="Times New Roman" pitchFamily="18" charset="0"/>
                        </a:rPr>
                        <a:t> </a:t>
                      </a:r>
                      <a:r>
                        <a:rPr lang="fr-FR" sz="2400" kern="1200" dirty="0" err="1" smtClean="0">
                          <a:solidFill>
                            <a:schemeClr val="tx1"/>
                          </a:solidFill>
                          <a:effectLst/>
                          <a:latin typeface="Times New Roman" pitchFamily="18" charset="0"/>
                          <a:ea typeface="+mn-ea"/>
                          <a:cs typeface="Times New Roman" pitchFamily="18" charset="0"/>
                        </a:rPr>
                        <a:t>mạch</a:t>
                      </a:r>
                      <a:r>
                        <a:rPr lang="fr-FR" sz="2400" kern="1200" dirty="0" smtClean="0">
                          <a:solidFill>
                            <a:schemeClr val="tx1"/>
                          </a:solidFill>
                          <a:effectLst/>
                          <a:latin typeface="Times New Roman" pitchFamily="18" charset="0"/>
                          <a:ea typeface="+mn-ea"/>
                          <a:cs typeface="Times New Roman" pitchFamily="18" charset="0"/>
                        </a:rPr>
                        <a:t> </a:t>
                      </a:r>
                      <a:r>
                        <a:rPr lang="fr-FR" sz="2400" kern="1200" dirty="0" err="1" smtClean="0">
                          <a:solidFill>
                            <a:schemeClr val="tx1"/>
                          </a:solidFill>
                          <a:effectLst/>
                          <a:latin typeface="Times New Roman" pitchFamily="18" charset="0"/>
                          <a:ea typeface="+mn-ea"/>
                          <a:cs typeface="Times New Roman" pitchFamily="18" charset="0"/>
                        </a:rPr>
                        <a:t>điện</a:t>
                      </a:r>
                      <a:r>
                        <a:rPr lang="fr-FR" sz="2400" kern="1200" dirty="0" smtClean="0">
                          <a:solidFill>
                            <a:schemeClr val="tx1"/>
                          </a:solidFill>
                          <a:effectLst/>
                          <a:latin typeface="Times New Roman" pitchFamily="18" charset="0"/>
                          <a:ea typeface="+mn-ea"/>
                          <a:cs typeface="Times New Roman" pitchFamily="18" charset="0"/>
                        </a:rPr>
                        <a:t> </a:t>
                      </a:r>
                      <a:r>
                        <a:rPr lang="fr-FR" sz="2400" kern="1200" dirty="0" err="1" smtClean="0">
                          <a:solidFill>
                            <a:schemeClr val="tx1"/>
                          </a:solidFill>
                          <a:effectLst/>
                          <a:latin typeface="Times New Roman" pitchFamily="18" charset="0"/>
                          <a:ea typeface="+mn-ea"/>
                          <a:cs typeface="Times New Roman" pitchFamily="18" charset="0"/>
                        </a:rPr>
                        <a:t>đơn</a:t>
                      </a:r>
                      <a:r>
                        <a:rPr lang="fr-FR" sz="2400" kern="1200" dirty="0" smtClean="0">
                          <a:solidFill>
                            <a:schemeClr val="tx1"/>
                          </a:solidFill>
                          <a:effectLst/>
                          <a:latin typeface="Times New Roman" pitchFamily="18" charset="0"/>
                          <a:ea typeface="+mn-ea"/>
                          <a:cs typeface="Times New Roman" pitchFamily="18" charset="0"/>
                        </a:rPr>
                        <a:t> </a:t>
                      </a:r>
                      <a:r>
                        <a:rPr lang="fr-FR" sz="2400" kern="1200" dirty="0" err="1" smtClean="0">
                          <a:solidFill>
                            <a:schemeClr val="tx1"/>
                          </a:solidFill>
                          <a:effectLst/>
                          <a:latin typeface="Times New Roman" pitchFamily="18" charset="0"/>
                          <a:ea typeface="+mn-ea"/>
                          <a:cs typeface="Times New Roman" pitchFamily="18" charset="0"/>
                        </a:rPr>
                        <a:t>giản</a:t>
                      </a:r>
                      <a:r>
                        <a:rPr lang="fr-FR" sz="2400" kern="1200" dirty="0" smtClean="0">
                          <a:solidFill>
                            <a:schemeClr val="tx1"/>
                          </a:solidFill>
                          <a:effectLst/>
                          <a:latin typeface="Times New Roman" pitchFamily="18" charset="0"/>
                          <a:ea typeface="+mn-ea"/>
                          <a:cs typeface="Times New Roman" pitchFamily="18" charset="0"/>
                        </a:rPr>
                        <a:t>)</a:t>
                      </a:r>
                      <a:endParaRPr lang="en-US" sz="2400" kern="1200" dirty="0">
                        <a:solidFill>
                          <a:schemeClr val="tx1"/>
                        </a:solidFill>
                        <a:effectLst/>
                        <a:latin typeface="Times New Roman" pitchFamily="18" charset="0"/>
                        <a:ea typeface="+mn-ea"/>
                        <a:cs typeface="Times New Roman" pitchFamily="18" charset="0"/>
                      </a:endParaRPr>
                    </a:p>
                  </a:txBody>
                  <a:tcPr marL="68580" marR="68580" marT="0" marB="0">
                    <a:solidFill>
                      <a:srgbClr val="0099FF"/>
                    </a:solidFill>
                  </a:tcPr>
                </a:tc>
                <a:tc>
                  <a:txBody>
                    <a:bodyPr/>
                    <a:lstStyle/>
                    <a:p>
                      <a:r>
                        <a:rPr lang="fr-FR" sz="2400" b="1" kern="1200" dirty="0" smtClean="0">
                          <a:solidFill>
                            <a:schemeClr val="tx1"/>
                          </a:solidFill>
                          <a:effectLst/>
                          <a:latin typeface="Times New Roman" pitchFamily="18" charset="0"/>
                          <a:ea typeface="+mn-ea"/>
                          <a:cs typeface="Times New Roman" pitchFamily="18" charset="0"/>
                        </a:rPr>
                        <a:t>- </a:t>
                      </a:r>
                      <a:r>
                        <a:rPr lang="vi-VN" sz="2400" b="1" kern="1200" dirty="0" smtClean="0">
                          <a:solidFill>
                            <a:schemeClr val="tx1"/>
                          </a:solidFill>
                          <a:effectLst/>
                          <a:latin typeface="Times New Roman" pitchFamily="18" charset="0"/>
                          <a:ea typeface="+mn-ea"/>
                          <a:cs typeface="Times New Roman" pitchFamily="18" charset="0"/>
                        </a:rPr>
                        <a:t>H</a:t>
                      </a:r>
                      <a:r>
                        <a:rPr lang="fr-FR" sz="2400" b="1" kern="1200" dirty="0" err="1" smtClean="0">
                          <a:solidFill>
                            <a:schemeClr val="tx1"/>
                          </a:solidFill>
                          <a:effectLst/>
                          <a:latin typeface="Times New Roman" pitchFamily="18" charset="0"/>
                          <a:ea typeface="+mn-ea"/>
                          <a:cs typeface="Times New Roman" pitchFamily="18" charset="0"/>
                        </a:rPr>
                        <a:t>oạt</a:t>
                      </a:r>
                      <a:r>
                        <a:rPr lang="fr-FR" sz="2400" b="1" kern="1200" dirty="0" smtClean="0">
                          <a:solidFill>
                            <a:schemeClr val="tx1"/>
                          </a:solidFill>
                          <a:effectLst/>
                          <a:latin typeface="Times New Roman" pitchFamily="18" charset="0"/>
                          <a:ea typeface="+mn-ea"/>
                          <a:cs typeface="Times New Roman" pitchFamily="18" charset="0"/>
                        </a:rPr>
                        <a:t> </a:t>
                      </a:r>
                      <a:r>
                        <a:rPr lang="fr-FR" sz="2400" b="1" kern="1200" dirty="0" err="1" smtClean="0">
                          <a:solidFill>
                            <a:schemeClr val="tx1"/>
                          </a:solidFill>
                          <a:effectLst/>
                          <a:latin typeface="Times New Roman" pitchFamily="18" charset="0"/>
                          <a:ea typeface="+mn-ea"/>
                          <a:cs typeface="Times New Roman" pitchFamily="18" charset="0"/>
                        </a:rPr>
                        <a:t>động</a:t>
                      </a:r>
                      <a:r>
                        <a:rPr lang="fr-FR" sz="2400" b="1" kern="1200" dirty="0" smtClean="0">
                          <a:solidFill>
                            <a:schemeClr val="tx1"/>
                          </a:solidFill>
                          <a:effectLst/>
                          <a:latin typeface="Times New Roman" pitchFamily="18" charset="0"/>
                          <a:ea typeface="+mn-ea"/>
                          <a:cs typeface="Times New Roman" pitchFamily="18" charset="0"/>
                        </a:rPr>
                        <a:t> </a:t>
                      </a:r>
                      <a:r>
                        <a:rPr lang="fr-FR" sz="2400" b="1" kern="1200" dirty="0" err="1" smtClean="0">
                          <a:solidFill>
                            <a:schemeClr val="tx1"/>
                          </a:solidFill>
                          <a:effectLst/>
                          <a:latin typeface="Times New Roman" pitchFamily="18" charset="0"/>
                          <a:ea typeface="+mn-ea"/>
                          <a:cs typeface="Times New Roman" pitchFamily="18" charset="0"/>
                        </a:rPr>
                        <a:t>trải</a:t>
                      </a:r>
                      <a:r>
                        <a:rPr lang="fr-FR" sz="2400" b="1" kern="1200" dirty="0" smtClean="0">
                          <a:solidFill>
                            <a:schemeClr val="tx1"/>
                          </a:solidFill>
                          <a:effectLst/>
                          <a:latin typeface="Times New Roman" pitchFamily="18" charset="0"/>
                          <a:ea typeface="+mn-ea"/>
                          <a:cs typeface="Times New Roman" pitchFamily="18" charset="0"/>
                        </a:rPr>
                        <a:t> </a:t>
                      </a:r>
                      <a:r>
                        <a:rPr lang="fr-FR" sz="2400" b="1" kern="1200" dirty="0" err="1" smtClean="0">
                          <a:solidFill>
                            <a:schemeClr val="tx1"/>
                          </a:solidFill>
                          <a:effectLst/>
                          <a:latin typeface="Times New Roman" pitchFamily="18" charset="0"/>
                          <a:ea typeface="+mn-ea"/>
                          <a:cs typeface="Times New Roman" pitchFamily="18" charset="0"/>
                        </a:rPr>
                        <a:t>nghiệm</a:t>
                      </a:r>
                      <a:r>
                        <a:rPr lang="fr-FR" sz="2400" b="1" kern="1200" dirty="0" smtClean="0">
                          <a:solidFill>
                            <a:schemeClr val="tx1"/>
                          </a:solidFill>
                          <a:effectLst/>
                          <a:latin typeface="Times New Roman" pitchFamily="18" charset="0"/>
                          <a:ea typeface="+mn-ea"/>
                          <a:cs typeface="Times New Roman" pitchFamily="18" charset="0"/>
                        </a:rPr>
                        <a:t> </a:t>
                      </a:r>
                      <a:r>
                        <a:rPr lang="fr-FR" sz="2400" i="1" kern="1200" dirty="0" err="1" smtClean="0">
                          <a:solidFill>
                            <a:schemeClr val="tx1"/>
                          </a:solidFill>
                          <a:effectLst/>
                          <a:latin typeface="Times New Roman" pitchFamily="18" charset="0"/>
                          <a:ea typeface="+mn-ea"/>
                          <a:cs typeface="Times New Roman" pitchFamily="18" charset="0"/>
                        </a:rPr>
                        <a:t>theo</a:t>
                      </a:r>
                      <a:r>
                        <a:rPr lang="fr-FR" sz="2400" i="1" kern="1200" dirty="0" smtClean="0">
                          <a:solidFill>
                            <a:schemeClr val="tx1"/>
                          </a:solidFill>
                          <a:effectLst/>
                          <a:latin typeface="Times New Roman" pitchFamily="18" charset="0"/>
                          <a:ea typeface="+mn-ea"/>
                          <a:cs typeface="Times New Roman" pitchFamily="18" charset="0"/>
                        </a:rPr>
                        <a:t> </a:t>
                      </a:r>
                      <a:r>
                        <a:rPr lang="fr-FR" sz="2400" i="1" kern="1200" dirty="0" err="1" smtClean="0">
                          <a:solidFill>
                            <a:schemeClr val="tx1"/>
                          </a:solidFill>
                          <a:effectLst/>
                          <a:latin typeface="Times New Roman" pitchFamily="18" charset="0"/>
                          <a:ea typeface="+mn-ea"/>
                          <a:cs typeface="Times New Roman" pitchFamily="18" charset="0"/>
                        </a:rPr>
                        <a:t>phương</a:t>
                      </a:r>
                      <a:r>
                        <a:rPr lang="fr-FR" sz="2400" i="1" kern="1200" dirty="0" smtClean="0">
                          <a:solidFill>
                            <a:schemeClr val="tx1"/>
                          </a:solidFill>
                          <a:effectLst/>
                          <a:latin typeface="Times New Roman" pitchFamily="18" charset="0"/>
                          <a:ea typeface="+mn-ea"/>
                          <a:cs typeface="Times New Roman" pitchFamily="18" charset="0"/>
                        </a:rPr>
                        <a:t> </a:t>
                      </a:r>
                      <a:r>
                        <a:rPr lang="fr-FR" sz="2400" i="1" kern="1200" dirty="0" err="1" smtClean="0">
                          <a:solidFill>
                            <a:schemeClr val="tx1"/>
                          </a:solidFill>
                          <a:effectLst/>
                          <a:latin typeface="Times New Roman" pitchFamily="18" charset="0"/>
                          <a:ea typeface="+mn-ea"/>
                          <a:cs typeface="Times New Roman" pitchFamily="18" charset="0"/>
                        </a:rPr>
                        <a:t>pháp</a:t>
                      </a:r>
                      <a:r>
                        <a:rPr lang="fr-FR" sz="2400" i="1" kern="1200" dirty="0" smtClean="0">
                          <a:solidFill>
                            <a:schemeClr val="tx1"/>
                          </a:solidFill>
                          <a:effectLst/>
                          <a:latin typeface="Times New Roman" pitchFamily="18" charset="0"/>
                          <a:ea typeface="+mn-ea"/>
                          <a:cs typeface="Times New Roman" pitchFamily="18" charset="0"/>
                        </a:rPr>
                        <a:t> “</a:t>
                      </a:r>
                      <a:r>
                        <a:rPr lang="fr-FR" sz="2400" i="1" kern="1200" dirty="0" err="1" smtClean="0">
                          <a:solidFill>
                            <a:schemeClr val="tx1"/>
                          </a:solidFill>
                          <a:effectLst/>
                          <a:latin typeface="Times New Roman" pitchFamily="18" charset="0"/>
                          <a:ea typeface="+mn-ea"/>
                          <a:cs typeface="Times New Roman" pitchFamily="18" charset="0"/>
                        </a:rPr>
                        <a:t>Bàn</a:t>
                      </a:r>
                      <a:r>
                        <a:rPr lang="fr-FR" sz="2400" i="1" kern="1200" dirty="0" smtClean="0">
                          <a:solidFill>
                            <a:schemeClr val="tx1"/>
                          </a:solidFill>
                          <a:effectLst/>
                          <a:latin typeface="Times New Roman" pitchFamily="18" charset="0"/>
                          <a:ea typeface="+mn-ea"/>
                          <a:cs typeface="Times New Roman" pitchFamily="18" charset="0"/>
                        </a:rPr>
                        <a:t> </a:t>
                      </a:r>
                      <a:r>
                        <a:rPr lang="fr-FR" sz="2400" i="1" kern="1200" dirty="0" err="1" smtClean="0">
                          <a:solidFill>
                            <a:schemeClr val="tx1"/>
                          </a:solidFill>
                          <a:effectLst/>
                          <a:latin typeface="Times New Roman" pitchFamily="18" charset="0"/>
                          <a:ea typeface="+mn-ea"/>
                          <a:cs typeface="Times New Roman" pitchFamily="18" charset="0"/>
                        </a:rPr>
                        <a:t>tay</a:t>
                      </a:r>
                      <a:r>
                        <a:rPr lang="fr-FR" sz="2400" i="1" kern="1200" dirty="0" smtClean="0">
                          <a:solidFill>
                            <a:schemeClr val="tx1"/>
                          </a:solidFill>
                          <a:effectLst/>
                          <a:latin typeface="Times New Roman" pitchFamily="18" charset="0"/>
                          <a:ea typeface="+mn-ea"/>
                          <a:cs typeface="Times New Roman" pitchFamily="18" charset="0"/>
                        </a:rPr>
                        <a:t> </a:t>
                      </a:r>
                      <a:r>
                        <a:rPr lang="fr-FR" sz="2400" i="1" kern="1200" dirty="0" err="1" smtClean="0">
                          <a:solidFill>
                            <a:schemeClr val="tx1"/>
                          </a:solidFill>
                          <a:effectLst/>
                          <a:latin typeface="Times New Roman" pitchFamily="18" charset="0"/>
                          <a:ea typeface="+mn-ea"/>
                          <a:cs typeface="Times New Roman" pitchFamily="18" charset="0"/>
                        </a:rPr>
                        <a:t>nặn</a:t>
                      </a:r>
                      <a:r>
                        <a:rPr lang="fr-FR" sz="2400" i="1" kern="1200" dirty="0" smtClean="0">
                          <a:solidFill>
                            <a:schemeClr val="tx1"/>
                          </a:solidFill>
                          <a:effectLst/>
                          <a:latin typeface="Times New Roman" pitchFamily="18" charset="0"/>
                          <a:ea typeface="+mn-ea"/>
                          <a:cs typeface="Times New Roman" pitchFamily="18" charset="0"/>
                        </a:rPr>
                        <a:t> </a:t>
                      </a:r>
                      <a:r>
                        <a:rPr lang="fr-FR" sz="2400" i="1" kern="1200" dirty="0" err="1" smtClean="0">
                          <a:solidFill>
                            <a:schemeClr val="tx1"/>
                          </a:solidFill>
                          <a:effectLst/>
                          <a:latin typeface="Times New Roman" pitchFamily="18" charset="0"/>
                          <a:ea typeface="+mn-ea"/>
                          <a:cs typeface="Times New Roman" pitchFamily="18" charset="0"/>
                        </a:rPr>
                        <a:t>bột</a:t>
                      </a:r>
                      <a:r>
                        <a:rPr lang="fr-FR" sz="2400" i="1" kern="1200" dirty="0" smtClean="0">
                          <a:solidFill>
                            <a:schemeClr val="tx1"/>
                          </a:solidFill>
                          <a:effectLst/>
                          <a:latin typeface="Times New Roman" pitchFamily="18" charset="0"/>
                          <a:ea typeface="+mn-ea"/>
                          <a:cs typeface="Times New Roman" pitchFamily="18" charset="0"/>
                        </a:rPr>
                        <a:t>”</a:t>
                      </a:r>
                      <a:endParaRPr lang="en-US" sz="2400" kern="1200" dirty="0" smtClean="0">
                        <a:solidFill>
                          <a:schemeClr val="tx1"/>
                        </a:solidFill>
                        <a:effectLst/>
                        <a:latin typeface="Times New Roman" pitchFamily="18" charset="0"/>
                        <a:ea typeface="+mn-ea"/>
                        <a:cs typeface="Times New Roman" pitchFamily="18" charset="0"/>
                      </a:endParaRPr>
                    </a:p>
                    <a:p>
                      <a:r>
                        <a:rPr lang="fr-FR" sz="2400" kern="1200" dirty="0" err="1" smtClean="0">
                          <a:solidFill>
                            <a:schemeClr val="tx1"/>
                          </a:solidFill>
                          <a:effectLst/>
                          <a:latin typeface="Times New Roman" pitchFamily="18" charset="0"/>
                          <a:ea typeface="+mn-ea"/>
                          <a:cs typeface="Times New Roman" pitchFamily="18" charset="0"/>
                        </a:rPr>
                        <a:t>Chính</a:t>
                      </a:r>
                      <a:r>
                        <a:rPr lang="fr-FR" sz="2400" kern="1200" dirty="0" smtClean="0">
                          <a:solidFill>
                            <a:schemeClr val="tx1"/>
                          </a:solidFill>
                          <a:effectLst/>
                          <a:latin typeface="Times New Roman" pitchFamily="18" charset="0"/>
                          <a:ea typeface="+mn-ea"/>
                          <a:cs typeface="Times New Roman" pitchFamily="18" charset="0"/>
                        </a:rPr>
                        <a:t> </a:t>
                      </a:r>
                      <a:r>
                        <a:rPr lang="fr-FR" sz="2400" kern="1200" dirty="0" err="1" smtClean="0">
                          <a:solidFill>
                            <a:schemeClr val="tx1"/>
                          </a:solidFill>
                          <a:effectLst/>
                          <a:latin typeface="Times New Roman" pitchFamily="18" charset="0"/>
                          <a:ea typeface="+mn-ea"/>
                          <a:cs typeface="Times New Roman" pitchFamily="18" charset="0"/>
                        </a:rPr>
                        <a:t>các</a:t>
                      </a:r>
                      <a:r>
                        <a:rPr lang="fr-FR" sz="2400" kern="1200" dirty="0" smtClean="0">
                          <a:solidFill>
                            <a:schemeClr val="tx1"/>
                          </a:solidFill>
                          <a:effectLst/>
                          <a:latin typeface="Times New Roman" pitchFamily="18" charset="0"/>
                          <a:ea typeface="+mn-ea"/>
                          <a:cs typeface="Times New Roman" pitchFamily="18" charset="0"/>
                        </a:rPr>
                        <a:t> </a:t>
                      </a:r>
                      <a:r>
                        <a:rPr lang="fr-FR" sz="2400" kern="1200" dirty="0" err="1" smtClean="0">
                          <a:solidFill>
                            <a:schemeClr val="tx1"/>
                          </a:solidFill>
                          <a:effectLst/>
                          <a:latin typeface="Times New Roman" pitchFamily="18" charset="0"/>
                          <a:ea typeface="+mn-ea"/>
                          <a:cs typeface="Times New Roman" pitchFamily="18" charset="0"/>
                        </a:rPr>
                        <a:t>em</a:t>
                      </a:r>
                      <a:r>
                        <a:rPr lang="fr-FR" sz="2400" kern="1200" dirty="0" smtClean="0">
                          <a:solidFill>
                            <a:schemeClr val="tx1"/>
                          </a:solidFill>
                          <a:effectLst/>
                          <a:latin typeface="Times New Roman" pitchFamily="18" charset="0"/>
                          <a:ea typeface="+mn-ea"/>
                          <a:cs typeface="Times New Roman" pitchFamily="18" charset="0"/>
                        </a:rPr>
                        <a:t> </a:t>
                      </a:r>
                      <a:r>
                        <a:rPr lang="fr-FR" sz="2400" kern="1200" dirty="0" err="1" smtClean="0">
                          <a:solidFill>
                            <a:schemeClr val="tx1"/>
                          </a:solidFill>
                          <a:effectLst/>
                          <a:latin typeface="Times New Roman" pitchFamily="18" charset="0"/>
                          <a:ea typeface="+mn-ea"/>
                          <a:cs typeface="Times New Roman" pitchFamily="18" charset="0"/>
                        </a:rPr>
                        <a:t>tìm</a:t>
                      </a:r>
                      <a:r>
                        <a:rPr lang="fr-FR" sz="2400" kern="1200" dirty="0" smtClean="0">
                          <a:solidFill>
                            <a:schemeClr val="tx1"/>
                          </a:solidFill>
                          <a:effectLst/>
                          <a:latin typeface="Times New Roman" pitchFamily="18" charset="0"/>
                          <a:ea typeface="+mn-ea"/>
                          <a:cs typeface="Times New Roman" pitchFamily="18" charset="0"/>
                        </a:rPr>
                        <a:t> ra </a:t>
                      </a:r>
                      <a:r>
                        <a:rPr lang="fr-FR" sz="2400" kern="1200" dirty="0" err="1" smtClean="0">
                          <a:solidFill>
                            <a:schemeClr val="tx1"/>
                          </a:solidFill>
                          <a:effectLst/>
                          <a:latin typeface="Times New Roman" pitchFamily="18" charset="0"/>
                          <a:ea typeface="+mn-ea"/>
                          <a:cs typeface="Times New Roman" pitchFamily="18" charset="0"/>
                        </a:rPr>
                        <a:t>câu</a:t>
                      </a:r>
                      <a:r>
                        <a:rPr lang="fr-FR" sz="2400" kern="1200" dirty="0" smtClean="0">
                          <a:solidFill>
                            <a:schemeClr val="tx1"/>
                          </a:solidFill>
                          <a:effectLst/>
                          <a:latin typeface="Times New Roman" pitchFamily="18" charset="0"/>
                          <a:ea typeface="+mn-ea"/>
                          <a:cs typeface="Times New Roman" pitchFamily="18" charset="0"/>
                        </a:rPr>
                        <a:t> </a:t>
                      </a:r>
                      <a:r>
                        <a:rPr lang="fr-FR" sz="2400" kern="1200" dirty="0" err="1" smtClean="0">
                          <a:solidFill>
                            <a:schemeClr val="tx1"/>
                          </a:solidFill>
                          <a:effectLst/>
                          <a:latin typeface="Times New Roman" pitchFamily="18" charset="0"/>
                          <a:ea typeface="+mn-ea"/>
                          <a:cs typeface="Times New Roman" pitchFamily="18" charset="0"/>
                        </a:rPr>
                        <a:t>trả</a:t>
                      </a:r>
                      <a:r>
                        <a:rPr lang="fr-FR" sz="2400" kern="1200" dirty="0" smtClean="0">
                          <a:solidFill>
                            <a:schemeClr val="tx1"/>
                          </a:solidFill>
                          <a:effectLst/>
                          <a:latin typeface="Times New Roman" pitchFamily="18" charset="0"/>
                          <a:ea typeface="+mn-ea"/>
                          <a:cs typeface="Times New Roman" pitchFamily="18" charset="0"/>
                        </a:rPr>
                        <a:t> </a:t>
                      </a:r>
                      <a:r>
                        <a:rPr lang="fr-FR" sz="2400" kern="1200" dirty="0" err="1" smtClean="0">
                          <a:solidFill>
                            <a:schemeClr val="tx1"/>
                          </a:solidFill>
                          <a:effectLst/>
                          <a:latin typeface="Times New Roman" pitchFamily="18" charset="0"/>
                          <a:ea typeface="+mn-ea"/>
                          <a:cs typeface="Times New Roman" pitchFamily="18" charset="0"/>
                        </a:rPr>
                        <a:t>lời</a:t>
                      </a:r>
                      <a:r>
                        <a:rPr lang="fr-FR" sz="2400" kern="1200" dirty="0" smtClean="0">
                          <a:solidFill>
                            <a:schemeClr val="tx1"/>
                          </a:solidFill>
                          <a:effectLst/>
                          <a:latin typeface="Times New Roman" pitchFamily="18" charset="0"/>
                          <a:ea typeface="+mn-ea"/>
                          <a:cs typeface="Times New Roman" pitchFamily="18" charset="0"/>
                        </a:rPr>
                        <a:t> </a:t>
                      </a:r>
                      <a:r>
                        <a:rPr lang="fr-FR" sz="2400" kern="1200" dirty="0" err="1" smtClean="0">
                          <a:solidFill>
                            <a:schemeClr val="tx1"/>
                          </a:solidFill>
                          <a:effectLst/>
                          <a:latin typeface="Times New Roman" pitchFamily="18" charset="0"/>
                          <a:ea typeface="+mn-ea"/>
                          <a:cs typeface="Times New Roman" pitchFamily="18" charset="0"/>
                        </a:rPr>
                        <a:t>cho</a:t>
                      </a:r>
                      <a:r>
                        <a:rPr lang="fr-FR" sz="2400" kern="1200" dirty="0" smtClean="0">
                          <a:solidFill>
                            <a:schemeClr val="tx1"/>
                          </a:solidFill>
                          <a:effectLst/>
                          <a:latin typeface="Times New Roman" pitchFamily="18" charset="0"/>
                          <a:ea typeface="+mn-ea"/>
                          <a:cs typeface="Times New Roman" pitchFamily="18" charset="0"/>
                        </a:rPr>
                        <a:t> </a:t>
                      </a:r>
                      <a:r>
                        <a:rPr lang="fr-FR" sz="2400" kern="1200" dirty="0" err="1" smtClean="0">
                          <a:solidFill>
                            <a:schemeClr val="tx1"/>
                          </a:solidFill>
                          <a:effectLst/>
                          <a:latin typeface="Times New Roman" pitchFamily="18" charset="0"/>
                          <a:ea typeface="+mn-ea"/>
                          <a:cs typeface="Times New Roman" pitchFamily="18" charset="0"/>
                        </a:rPr>
                        <a:t>các</a:t>
                      </a:r>
                      <a:r>
                        <a:rPr lang="fr-FR" sz="2400" kern="1200" dirty="0" smtClean="0">
                          <a:solidFill>
                            <a:schemeClr val="tx1"/>
                          </a:solidFill>
                          <a:effectLst/>
                          <a:latin typeface="Times New Roman" pitchFamily="18" charset="0"/>
                          <a:ea typeface="+mn-ea"/>
                          <a:cs typeface="Times New Roman" pitchFamily="18" charset="0"/>
                        </a:rPr>
                        <a:t> </a:t>
                      </a:r>
                      <a:r>
                        <a:rPr lang="fr-FR" sz="2400" kern="1200" dirty="0" err="1" smtClean="0">
                          <a:solidFill>
                            <a:schemeClr val="tx1"/>
                          </a:solidFill>
                          <a:effectLst/>
                          <a:latin typeface="Times New Roman" pitchFamily="18" charset="0"/>
                          <a:ea typeface="+mn-ea"/>
                          <a:cs typeface="Times New Roman" pitchFamily="18" charset="0"/>
                        </a:rPr>
                        <a:t>vấn</a:t>
                      </a:r>
                      <a:r>
                        <a:rPr lang="fr-FR" sz="2400" kern="1200" dirty="0" smtClean="0">
                          <a:solidFill>
                            <a:schemeClr val="tx1"/>
                          </a:solidFill>
                          <a:effectLst/>
                          <a:latin typeface="Times New Roman" pitchFamily="18" charset="0"/>
                          <a:ea typeface="+mn-ea"/>
                          <a:cs typeface="Times New Roman" pitchFamily="18" charset="0"/>
                        </a:rPr>
                        <a:t> </a:t>
                      </a:r>
                      <a:r>
                        <a:rPr lang="fr-FR" sz="2400" kern="1200" dirty="0" err="1" smtClean="0">
                          <a:solidFill>
                            <a:schemeClr val="tx1"/>
                          </a:solidFill>
                          <a:effectLst/>
                          <a:latin typeface="Times New Roman" pitchFamily="18" charset="0"/>
                          <a:ea typeface="+mn-ea"/>
                          <a:cs typeface="Times New Roman" pitchFamily="18" charset="0"/>
                        </a:rPr>
                        <a:t>đề</a:t>
                      </a:r>
                      <a:r>
                        <a:rPr lang="fr-FR" sz="2400" kern="1200" dirty="0" smtClean="0">
                          <a:solidFill>
                            <a:schemeClr val="tx1"/>
                          </a:solidFill>
                          <a:effectLst/>
                          <a:latin typeface="Times New Roman" pitchFamily="18" charset="0"/>
                          <a:ea typeface="+mn-ea"/>
                          <a:cs typeface="Times New Roman" pitchFamily="18" charset="0"/>
                        </a:rPr>
                        <a:t> </a:t>
                      </a:r>
                      <a:r>
                        <a:rPr lang="fr-FR" sz="2400" kern="1200" dirty="0" err="1" smtClean="0">
                          <a:solidFill>
                            <a:schemeClr val="tx1"/>
                          </a:solidFill>
                          <a:effectLst/>
                          <a:latin typeface="Times New Roman" pitchFamily="18" charset="0"/>
                          <a:ea typeface="+mn-ea"/>
                          <a:cs typeface="Times New Roman" pitchFamily="18" charset="0"/>
                        </a:rPr>
                        <a:t>được</a:t>
                      </a:r>
                      <a:r>
                        <a:rPr lang="fr-FR" sz="2400" kern="1200" dirty="0" smtClean="0">
                          <a:solidFill>
                            <a:schemeClr val="tx1"/>
                          </a:solidFill>
                          <a:effectLst/>
                          <a:latin typeface="Times New Roman" pitchFamily="18" charset="0"/>
                          <a:ea typeface="+mn-ea"/>
                          <a:cs typeface="Times New Roman" pitchFamily="18" charset="0"/>
                        </a:rPr>
                        <a:t> </a:t>
                      </a:r>
                      <a:r>
                        <a:rPr lang="fr-FR" sz="2400" kern="1200" dirty="0" err="1" smtClean="0">
                          <a:solidFill>
                            <a:schemeClr val="tx1"/>
                          </a:solidFill>
                          <a:effectLst/>
                          <a:latin typeface="Times New Roman" pitchFamily="18" charset="0"/>
                          <a:ea typeface="+mn-ea"/>
                          <a:cs typeface="Times New Roman" pitchFamily="18" charset="0"/>
                        </a:rPr>
                        <a:t>đặt</a:t>
                      </a:r>
                      <a:r>
                        <a:rPr lang="fr-FR" sz="2400" kern="1200" dirty="0" smtClean="0">
                          <a:solidFill>
                            <a:schemeClr val="tx1"/>
                          </a:solidFill>
                          <a:effectLst/>
                          <a:latin typeface="Times New Roman" pitchFamily="18" charset="0"/>
                          <a:ea typeface="+mn-ea"/>
                          <a:cs typeface="Times New Roman" pitchFamily="18" charset="0"/>
                        </a:rPr>
                        <a:t> ra </a:t>
                      </a:r>
                      <a:r>
                        <a:rPr lang="fr-FR" sz="2400" kern="1200" dirty="0" err="1" smtClean="0">
                          <a:solidFill>
                            <a:schemeClr val="tx1"/>
                          </a:solidFill>
                          <a:effectLst/>
                          <a:latin typeface="Times New Roman" pitchFamily="18" charset="0"/>
                          <a:ea typeface="+mn-ea"/>
                          <a:cs typeface="Times New Roman" pitchFamily="18" charset="0"/>
                        </a:rPr>
                        <a:t>trong</a:t>
                      </a:r>
                      <a:r>
                        <a:rPr lang="fr-FR" sz="2400" kern="1200" dirty="0" smtClean="0">
                          <a:solidFill>
                            <a:schemeClr val="tx1"/>
                          </a:solidFill>
                          <a:effectLst/>
                          <a:latin typeface="Times New Roman" pitchFamily="18" charset="0"/>
                          <a:ea typeface="+mn-ea"/>
                          <a:cs typeface="Times New Roman" pitchFamily="18" charset="0"/>
                        </a:rPr>
                        <a:t> </a:t>
                      </a:r>
                      <a:r>
                        <a:rPr lang="fr-FR" sz="2400" kern="1200" dirty="0" err="1" smtClean="0">
                          <a:solidFill>
                            <a:schemeClr val="tx1"/>
                          </a:solidFill>
                          <a:effectLst/>
                          <a:latin typeface="Times New Roman" pitchFamily="18" charset="0"/>
                          <a:ea typeface="+mn-ea"/>
                          <a:cs typeface="Times New Roman" pitchFamily="18" charset="0"/>
                        </a:rPr>
                        <a:t>cuộc</a:t>
                      </a:r>
                      <a:r>
                        <a:rPr lang="fr-FR" sz="2400" kern="1200" dirty="0" smtClean="0">
                          <a:solidFill>
                            <a:schemeClr val="tx1"/>
                          </a:solidFill>
                          <a:effectLst/>
                          <a:latin typeface="Times New Roman" pitchFamily="18" charset="0"/>
                          <a:ea typeface="+mn-ea"/>
                          <a:cs typeface="Times New Roman" pitchFamily="18" charset="0"/>
                        </a:rPr>
                        <a:t> </a:t>
                      </a:r>
                      <a:r>
                        <a:rPr lang="fr-FR" sz="2400" kern="1200" dirty="0" err="1" smtClean="0">
                          <a:solidFill>
                            <a:schemeClr val="tx1"/>
                          </a:solidFill>
                          <a:effectLst/>
                          <a:latin typeface="Times New Roman" pitchFamily="18" charset="0"/>
                          <a:ea typeface="+mn-ea"/>
                          <a:cs typeface="Times New Roman" pitchFamily="18" charset="0"/>
                        </a:rPr>
                        <a:t>sống</a:t>
                      </a:r>
                      <a:r>
                        <a:rPr lang="fr-FR" sz="2400" kern="1200" dirty="0" smtClean="0">
                          <a:solidFill>
                            <a:schemeClr val="tx1"/>
                          </a:solidFill>
                          <a:effectLst/>
                          <a:latin typeface="Times New Roman" pitchFamily="18" charset="0"/>
                          <a:ea typeface="+mn-ea"/>
                          <a:cs typeface="Times New Roman" pitchFamily="18" charset="0"/>
                        </a:rPr>
                        <a:t> </a:t>
                      </a:r>
                      <a:r>
                        <a:rPr lang="fr-FR" sz="2400" kern="1200" dirty="0" err="1" smtClean="0">
                          <a:solidFill>
                            <a:schemeClr val="tx1"/>
                          </a:solidFill>
                          <a:effectLst/>
                          <a:latin typeface="Times New Roman" pitchFamily="18" charset="0"/>
                          <a:ea typeface="+mn-ea"/>
                          <a:cs typeface="Times New Roman" pitchFamily="18" charset="0"/>
                        </a:rPr>
                        <a:t>thông</a:t>
                      </a:r>
                      <a:r>
                        <a:rPr lang="fr-FR" sz="2400" kern="1200" dirty="0" smtClean="0">
                          <a:solidFill>
                            <a:schemeClr val="tx1"/>
                          </a:solidFill>
                          <a:effectLst/>
                          <a:latin typeface="Times New Roman" pitchFamily="18" charset="0"/>
                          <a:ea typeface="+mn-ea"/>
                          <a:cs typeface="Times New Roman" pitchFamily="18" charset="0"/>
                        </a:rPr>
                        <a:t> qua </a:t>
                      </a:r>
                      <a:r>
                        <a:rPr lang="fr-FR" sz="2400" kern="1200" dirty="0" err="1" smtClean="0">
                          <a:solidFill>
                            <a:schemeClr val="tx1"/>
                          </a:solidFill>
                          <a:effectLst/>
                          <a:latin typeface="Times New Roman" pitchFamily="18" charset="0"/>
                          <a:ea typeface="+mn-ea"/>
                          <a:cs typeface="Times New Roman" pitchFamily="18" charset="0"/>
                        </a:rPr>
                        <a:t>tiến</a:t>
                      </a:r>
                      <a:r>
                        <a:rPr lang="fr-FR" sz="2400" kern="1200" dirty="0" smtClean="0">
                          <a:solidFill>
                            <a:schemeClr val="tx1"/>
                          </a:solidFill>
                          <a:effectLst/>
                          <a:latin typeface="Times New Roman" pitchFamily="18" charset="0"/>
                          <a:ea typeface="+mn-ea"/>
                          <a:cs typeface="Times New Roman" pitchFamily="18" charset="0"/>
                        </a:rPr>
                        <a:t> </a:t>
                      </a:r>
                      <a:r>
                        <a:rPr lang="fr-FR" sz="2400" kern="1200" dirty="0" err="1" smtClean="0">
                          <a:solidFill>
                            <a:schemeClr val="tx1"/>
                          </a:solidFill>
                          <a:effectLst/>
                          <a:latin typeface="Times New Roman" pitchFamily="18" charset="0"/>
                          <a:ea typeface="+mn-ea"/>
                          <a:cs typeface="Times New Roman" pitchFamily="18" charset="0"/>
                        </a:rPr>
                        <a:t>hành</a:t>
                      </a:r>
                      <a:r>
                        <a:rPr lang="fr-FR" sz="2400" kern="1200" dirty="0" smtClean="0">
                          <a:solidFill>
                            <a:schemeClr val="tx1"/>
                          </a:solidFill>
                          <a:effectLst/>
                          <a:latin typeface="Times New Roman" pitchFamily="18" charset="0"/>
                          <a:ea typeface="+mn-ea"/>
                          <a:cs typeface="Times New Roman" pitchFamily="18" charset="0"/>
                        </a:rPr>
                        <a:t> </a:t>
                      </a:r>
                      <a:r>
                        <a:rPr lang="fr-FR" sz="2400" kern="1200" dirty="0" err="1" smtClean="0">
                          <a:solidFill>
                            <a:schemeClr val="tx1"/>
                          </a:solidFill>
                          <a:effectLst/>
                          <a:latin typeface="Times New Roman" pitchFamily="18" charset="0"/>
                          <a:ea typeface="+mn-ea"/>
                          <a:cs typeface="Times New Roman" pitchFamily="18" charset="0"/>
                        </a:rPr>
                        <a:t>thí</a:t>
                      </a:r>
                      <a:r>
                        <a:rPr lang="fr-FR" sz="2400" kern="1200" dirty="0" smtClean="0">
                          <a:solidFill>
                            <a:schemeClr val="tx1"/>
                          </a:solidFill>
                          <a:effectLst/>
                          <a:latin typeface="Times New Roman" pitchFamily="18" charset="0"/>
                          <a:ea typeface="+mn-ea"/>
                          <a:cs typeface="Times New Roman" pitchFamily="18" charset="0"/>
                        </a:rPr>
                        <a:t> </a:t>
                      </a:r>
                      <a:r>
                        <a:rPr lang="fr-FR" sz="2400" kern="1200" dirty="0" err="1" smtClean="0">
                          <a:solidFill>
                            <a:schemeClr val="tx1"/>
                          </a:solidFill>
                          <a:effectLst/>
                          <a:latin typeface="Times New Roman" pitchFamily="18" charset="0"/>
                          <a:ea typeface="+mn-ea"/>
                          <a:cs typeface="Times New Roman" pitchFamily="18" charset="0"/>
                        </a:rPr>
                        <a:t>nghiệm</a:t>
                      </a:r>
                      <a:r>
                        <a:rPr lang="fr-FR" sz="2400" kern="1200" dirty="0" smtClean="0">
                          <a:solidFill>
                            <a:schemeClr val="tx1"/>
                          </a:solidFill>
                          <a:effectLst/>
                          <a:latin typeface="Times New Roman" pitchFamily="18" charset="0"/>
                          <a:ea typeface="+mn-ea"/>
                          <a:cs typeface="Times New Roman" pitchFamily="18" charset="0"/>
                        </a:rPr>
                        <a:t>, </a:t>
                      </a:r>
                      <a:r>
                        <a:rPr lang="fr-FR" sz="2400" kern="1200" dirty="0" err="1" smtClean="0">
                          <a:solidFill>
                            <a:schemeClr val="tx1"/>
                          </a:solidFill>
                          <a:effectLst/>
                          <a:latin typeface="Times New Roman" pitchFamily="18" charset="0"/>
                          <a:ea typeface="+mn-ea"/>
                          <a:cs typeface="Times New Roman" pitchFamily="18" charset="0"/>
                        </a:rPr>
                        <a:t>quan</a:t>
                      </a:r>
                      <a:r>
                        <a:rPr lang="fr-FR" sz="2400" kern="1200" dirty="0" smtClean="0">
                          <a:solidFill>
                            <a:schemeClr val="tx1"/>
                          </a:solidFill>
                          <a:effectLst/>
                          <a:latin typeface="Times New Roman" pitchFamily="18" charset="0"/>
                          <a:ea typeface="+mn-ea"/>
                          <a:cs typeface="Times New Roman" pitchFamily="18" charset="0"/>
                        </a:rPr>
                        <a:t> </a:t>
                      </a:r>
                      <a:r>
                        <a:rPr lang="fr-FR" sz="2400" kern="1200" dirty="0" err="1" smtClean="0">
                          <a:solidFill>
                            <a:schemeClr val="tx1"/>
                          </a:solidFill>
                          <a:effectLst/>
                          <a:latin typeface="Times New Roman" pitchFamily="18" charset="0"/>
                          <a:ea typeface="+mn-ea"/>
                          <a:cs typeface="Times New Roman" pitchFamily="18" charset="0"/>
                        </a:rPr>
                        <a:t>sát</a:t>
                      </a:r>
                      <a:r>
                        <a:rPr lang="fr-FR" sz="2400" kern="1200" dirty="0" smtClean="0">
                          <a:solidFill>
                            <a:schemeClr val="tx1"/>
                          </a:solidFill>
                          <a:effectLst/>
                          <a:latin typeface="Times New Roman" pitchFamily="18" charset="0"/>
                          <a:ea typeface="+mn-ea"/>
                          <a:cs typeface="Times New Roman" pitchFamily="18" charset="0"/>
                        </a:rPr>
                        <a:t>, </a:t>
                      </a:r>
                      <a:r>
                        <a:rPr lang="fr-FR" sz="2400" kern="1200" dirty="0" err="1" smtClean="0">
                          <a:solidFill>
                            <a:schemeClr val="tx1"/>
                          </a:solidFill>
                          <a:effectLst/>
                          <a:latin typeface="Times New Roman" pitchFamily="18" charset="0"/>
                          <a:ea typeface="+mn-ea"/>
                          <a:cs typeface="Times New Roman" pitchFamily="18" charset="0"/>
                        </a:rPr>
                        <a:t>nghiên</a:t>
                      </a:r>
                      <a:r>
                        <a:rPr lang="fr-FR" sz="2400" kern="1200" dirty="0" smtClean="0">
                          <a:solidFill>
                            <a:schemeClr val="tx1"/>
                          </a:solidFill>
                          <a:effectLst/>
                          <a:latin typeface="Times New Roman" pitchFamily="18" charset="0"/>
                          <a:ea typeface="+mn-ea"/>
                          <a:cs typeface="Times New Roman" pitchFamily="18" charset="0"/>
                        </a:rPr>
                        <a:t> </a:t>
                      </a:r>
                      <a:r>
                        <a:rPr lang="fr-FR" sz="2400" kern="1200" dirty="0" err="1" smtClean="0">
                          <a:solidFill>
                            <a:schemeClr val="tx1"/>
                          </a:solidFill>
                          <a:effectLst/>
                          <a:latin typeface="Times New Roman" pitchFamily="18" charset="0"/>
                          <a:ea typeface="+mn-ea"/>
                          <a:cs typeface="Times New Roman" pitchFamily="18" charset="0"/>
                        </a:rPr>
                        <a:t>cứu</a:t>
                      </a:r>
                      <a:r>
                        <a:rPr lang="fr-FR" sz="2400" kern="1200" dirty="0" smtClean="0">
                          <a:solidFill>
                            <a:schemeClr val="tx1"/>
                          </a:solidFill>
                          <a:effectLst/>
                          <a:latin typeface="Times New Roman" pitchFamily="18" charset="0"/>
                          <a:ea typeface="+mn-ea"/>
                          <a:cs typeface="Times New Roman" pitchFamily="18" charset="0"/>
                        </a:rPr>
                        <a:t> </a:t>
                      </a:r>
                      <a:r>
                        <a:rPr lang="fr-FR" sz="2400" kern="1200" dirty="0" err="1" smtClean="0">
                          <a:solidFill>
                            <a:schemeClr val="tx1"/>
                          </a:solidFill>
                          <a:effectLst/>
                          <a:latin typeface="Times New Roman" pitchFamily="18" charset="0"/>
                          <a:ea typeface="+mn-ea"/>
                          <a:cs typeface="Times New Roman" pitchFamily="18" charset="0"/>
                        </a:rPr>
                        <a:t>tài</a:t>
                      </a:r>
                      <a:r>
                        <a:rPr lang="fr-FR" sz="2400" kern="1200" dirty="0" smtClean="0">
                          <a:solidFill>
                            <a:schemeClr val="tx1"/>
                          </a:solidFill>
                          <a:effectLst/>
                          <a:latin typeface="Times New Roman" pitchFamily="18" charset="0"/>
                          <a:ea typeface="+mn-ea"/>
                          <a:cs typeface="Times New Roman" pitchFamily="18" charset="0"/>
                        </a:rPr>
                        <a:t> </a:t>
                      </a:r>
                      <a:r>
                        <a:rPr lang="fr-FR" sz="2400" kern="1200" dirty="0" err="1" smtClean="0">
                          <a:solidFill>
                            <a:schemeClr val="tx1"/>
                          </a:solidFill>
                          <a:effectLst/>
                          <a:latin typeface="Times New Roman" pitchFamily="18" charset="0"/>
                          <a:ea typeface="+mn-ea"/>
                          <a:cs typeface="Times New Roman" pitchFamily="18" charset="0"/>
                        </a:rPr>
                        <a:t>liệu</a:t>
                      </a:r>
                      <a:r>
                        <a:rPr lang="fr-FR" sz="2400" kern="1200" dirty="0" smtClean="0">
                          <a:solidFill>
                            <a:schemeClr val="tx1"/>
                          </a:solidFill>
                          <a:effectLst/>
                          <a:latin typeface="Times New Roman" pitchFamily="18" charset="0"/>
                          <a:ea typeface="+mn-ea"/>
                          <a:cs typeface="Times New Roman" pitchFamily="18" charset="0"/>
                        </a:rPr>
                        <a:t> </a:t>
                      </a:r>
                      <a:r>
                        <a:rPr lang="fr-FR" sz="2400" kern="1200" dirty="0" err="1" smtClean="0">
                          <a:solidFill>
                            <a:schemeClr val="tx1"/>
                          </a:solidFill>
                          <a:effectLst/>
                          <a:latin typeface="Times New Roman" pitchFamily="18" charset="0"/>
                          <a:ea typeface="+mn-ea"/>
                          <a:cs typeface="Times New Roman" pitchFamily="18" charset="0"/>
                        </a:rPr>
                        <a:t>hay</a:t>
                      </a:r>
                      <a:r>
                        <a:rPr lang="fr-FR" sz="2400" kern="1200" dirty="0" smtClean="0">
                          <a:solidFill>
                            <a:schemeClr val="tx1"/>
                          </a:solidFill>
                          <a:effectLst/>
                          <a:latin typeface="Times New Roman" pitchFamily="18" charset="0"/>
                          <a:ea typeface="+mn-ea"/>
                          <a:cs typeface="Times New Roman" pitchFamily="18" charset="0"/>
                        </a:rPr>
                        <a:t> </a:t>
                      </a:r>
                      <a:r>
                        <a:rPr lang="fr-FR" sz="2400" kern="1200" dirty="0" err="1" smtClean="0">
                          <a:solidFill>
                            <a:schemeClr val="tx1"/>
                          </a:solidFill>
                          <a:effectLst/>
                          <a:latin typeface="Times New Roman" pitchFamily="18" charset="0"/>
                          <a:ea typeface="+mn-ea"/>
                          <a:cs typeface="Times New Roman" pitchFamily="18" charset="0"/>
                        </a:rPr>
                        <a:t>điều</a:t>
                      </a:r>
                      <a:r>
                        <a:rPr lang="fr-FR" sz="2400" kern="1200" dirty="0" smtClean="0">
                          <a:solidFill>
                            <a:schemeClr val="tx1"/>
                          </a:solidFill>
                          <a:effectLst/>
                          <a:latin typeface="Times New Roman" pitchFamily="18" charset="0"/>
                          <a:ea typeface="+mn-ea"/>
                          <a:cs typeface="Times New Roman" pitchFamily="18" charset="0"/>
                        </a:rPr>
                        <a:t> </a:t>
                      </a:r>
                      <a:r>
                        <a:rPr lang="fr-FR" sz="2400" kern="1200" dirty="0" err="1" smtClean="0">
                          <a:solidFill>
                            <a:schemeClr val="tx1"/>
                          </a:solidFill>
                          <a:effectLst/>
                          <a:latin typeface="Times New Roman" pitchFamily="18" charset="0"/>
                          <a:ea typeface="+mn-ea"/>
                          <a:cs typeface="Times New Roman" pitchFamily="18" charset="0"/>
                        </a:rPr>
                        <a:t>tra</a:t>
                      </a:r>
                      <a:r>
                        <a:rPr lang="fr-FR" sz="2400" kern="1200" dirty="0" smtClean="0">
                          <a:solidFill>
                            <a:schemeClr val="tx1"/>
                          </a:solidFill>
                          <a:effectLst/>
                          <a:latin typeface="Times New Roman" pitchFamily="18" charset="0"/>
                          <a:ea typeface="+mn-ea"/>
                          <a:cs typeface="Times New Roman" pitchFamily="18" charset="0"/>
                        </a:rPr>
                        <a:t>.</a:t>
                      </a:r>
                      <a:endParaRPr lang="en-US" sz="2400" kern="1200" dirty="0" smtClean="0">
                        <a:solidFill>
                          <a:schemeClr val="tx1"/>
                        </a:solidFill>
                        <a:effectLst/>
                        <a:latin typeface="Times New Roman" pitchFamily="18" charset="0"/>
                        <a:ea typeface="+mn-ea"/>
                        <a:cs typeface="Times New Roman" pitchFamily="18" charset="0"/>
                      </a:endParaRPr>
                    </a:p>
                    <a:p>
                      <a:pPr algn="just" fontAlgn="base">
                        <a:lnSpc>
                          <a:spcPct val="150000"/>
                        </a:lnSpc>
                        <a:spcAft>
                          <a:spcPts val="0"/>
                        </a:spcAft>
                      </a:pPr>
                      <a:endParaRPr lang="en-US" sz="2400" b="1" dirty="0">
                        <a:solidFill>
                          <a:schemeClr val="tx1"/>
                        </a:solidFill>
                        <a:effectLst/>
                        <a:latin typeface="Times New Roman" pitchFamily="18" charset="0"/>
                        <a:ea typeface="Calibri"/>
                        <a:cs typeface="Times New Roman" pitchFamily="18" charset="0"/>
                      </a:endParaRPr>
                    </a:p>
                  </a:txBody>
                  <a:tcPr marL="68580" marR="68580" marT="0" marB="0">
                    <a:solidFill>
                      <a:srgbClr val="0099FF"/>
                    </a:solidFill>
                  </a:tcPr>
                </a:tc>
                <a:tc>
                  <a:txBody>
                    <a:bodyPr/>
                    <a:lstStyle/>
                    <a:p>
                      <a:pPr algn="just" fontAlgn="base">
                        <a:lnSpc>
                          <a:spcPct val="150000"/>
                        </a:lnSpc>
                        <a:spcAft>
                          <a:spcPts val="0"/>
                        </a:spcAft>
                      </a:pPr>
                      <a:r>
                        <a:rPr lang="fr-FR" sz="2800">
                          <a:solidFill>
                            <a:schemeClr val="bg1"/>
                          </a:solidFill>
                          <a:effectLst/>
                          <a:latin typeface="Arial" pitchFamily="34" charset="0"/>
                          <a:cs typeface="Arial" pitchFamily="34" charset="0"/>
                        </a:rPr>
                        <a:t> </a:t>
                      </a:r>
                      <a:endParaRPr lang="en-US" sz="2800">
                        <a:solidFill>
                          <a:schemeClr val="bg1"/>
                        </a:solidFill>
                        <a:effectLst/>
                        <a:latin typeface="Arial" pitchFamily="34" charset="0"/>
                        <a:ea typeface="Calibri"/>
                        <a:cs typeface="Arial" pitchFamily="34" charset="0"/>
                      </a:endParaRPr>
                    </a:p>
                  </a:txBody>
                  <a:tcPr marL="68580" marR="68580" marT="0" marB="0">
                    <a:solidFill>
                      <a:srgbClr val="0099FF"/>
                    </a:solidFill>
                  </a:tcPr>
                </a:tc>
              </a:tr>
            </a:tbl>
          </a:graphicData>
        </a:graphic>
      </p:graphicFrame>
    </p:spTree>
    <p:extLst>
      <p:ext uri="{BB962C8B-B14F-4D97-AF65-F5344CB8AC3E}">
        <p14:creationId xmlns:p14="http://schemas.microsoft.com/office/powerpoint/2010/main" val="745128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835991544"/>
              </p:ext>
            </p:extLst>
          </p:nvPr>
        </p:nvGraphicFramePr>
        <p:xfrm>
          <a:off x="-2" y="0"/>
          <a:ext cx="12192001" cy="6926580"/>
        </p:xfrm>
        <a:graphic>
          <a:graphicData uri="http://schemas.openxmlformats.org/drawingml/2006/table">
            <a:tbl>
              <a:tblPr firstRow="1" firstCol="1" bandRow="1">
                <a:tableStyleId>{5C22544A-7EE6-4342-B048-85BDC9FD1C3A}</a:tableStyleId>
              </a:tblPr>
              <a:tblGrid>
                <a:gridCol w="643946"/>
                <a:gridCol w="2820473"/>
                <a:gridCol w="7868991"/>
                <a:gridCol w="858591"/>
              </a:tblGrid>
              <a:tr h="1028700">
                <a:tc>
                  <a:txBody>
                    <a:bodyPr/>
                    <a:lstStyle/>
                    <a:p>
                      <a:pPr algn="ctr" fontAlgn="base">
                        <a:lnSpc>
                          <a:spcPct val="150000"/>
                        </a:lnSpc>
                        <a:spcAft>
                          <a:spcPts val="0"/>
                        </a:spcAft>
                      </a:pPr>
                      <a:r>
                        <a:rPr lang="en-US" sz="2000" dirty="0" smtClean="0">
                          <a:effectLst/>
                          <a:latin typeface="Times New Roman" pitchFamily="18" charset="0"/>
                          <a:cs typeface="Times New Roman" pitchFamily="18" charset="0"/>
                        </a:rPr>
                        <a:t>STT</a:t>
                      </a:r>
                      <a:endParaRPr lang="en-US" sz="2000" dirty="0">
                        <a:effectLst/>
                        <a:latin typeface="Times New Roman" pitchFamily="18" charset="0"/>
                        <a:ea typeface="Calibri"/>
                        <a:cs typeface="Times New Roman" pitchFamily="18" charset="0"/>
                      </a:endParaRPr>
                    </a:p>
                  </a:txBody>
                  <a:tcPr marL="68580" marR="68580" marT="0" marB="0"/>
                </a:tc>
                <a:tc>
                  <a:txBody>
                    <a:bodyPr/>
                    <a:lstStyle/>
                    <a:p>
                      <a:pPr algn="ctr" fontAlgn="base">
                        <a:lnSpc>
                          <a:spcPct val="150000"/>
                        </a:lnSpc>
                        <a:spcAft>
                          <a:spcPts val="0"/>
                        </a:spcAft>
                      </a:pPr>
                      <a:r>
                        <a:rPr lang="en-US" sz="2400" dirty="0" err="1">
                          <a:effectLst/>
                          <a:latin typeface="Times New Roman" pitchFamily="18" charset="0"/>
                          <a:cs typeface="Times New Roman" pitchFamily="18" charset="0"/>
                        </a:rPr>
                        <a:t>Bài</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trang</a:t>
                      </a:r>
                      <a:r>
                        <a:rPr lang="en-US" sz="2400" dirty="0">
                          <a:effectLst/>
                          <a:latin typeface="Times New Roman" pitchFamily="18" charset="0"/>
                          <a:cs typeface="Times New Roman" pitchFamily="18" charset="0"/>
                        </a:rPr>
                        <a:t>)</a:t>
                      </a:r>
                      <a:endParaRPr lang="en-US" sz="2400" dirty="0">
                        <a:effectLst/>
                        <a:latin typeface="Times New Roman" pitchFamily="18" charset="0"/>
                        <a:ea typeface="Calibri"/>
                        <a:cs typeface="Times New Roman" pitchFamily="18" charset="0"/>
                      </a:endParaRPr>
                    </a:p>
                  </a:txBody>
                  <a:tcPr marL="68580" marR="68580" marT="0" marB="0"/>
                </a:tc>
                <a:tc>
                  <a:txBody>
                    <a:bodyPr/>
                    <a:lstStyle/>
                    <a:p>
                      <a:pPr algn="ctr" fontAlgn="base">
                        <a:lnSpc>
                          <a:spcPct val="150000"/>
                        </a:lnSpc>
                        <a:spcAft>
                          <a:spcPts val="0"/>
                        </a:spcAft>
                      </a:pPr>
                      <a:r>
                        <a:rPr lang="en-US" sz="2400" dirty="0" err="1">
                          <a:effectLst/>
                          <a:latin typeface="Times New Roman" pitchFamily="18" charset="0"/>
                          <a:cs typeface="Times New Roman" pitchFamily="18" charset="0"/>
                        </a:rPr>
                        <a:t>Nội</a:t>
                      </a:r>
                      <a:r>
                        <a:rPr lang="en-US" sz="2400" dirty="0">
                          <a:effectLst/>
                          <a:latin typeface="Times New Roman" pitchFamily="18" charset="0"/>
                          <a:cs typeface="Times New Roman" pitchFamily="18" charset="0"/>
                        </a:rPr>
                        <a:t> dung </a:t>
                      </a:r>
                      <a:r>
                        <a:rPr lang="en-US" sz="2400" dirty="0" smtClean="0">
                          <a:effectLst/>
                          <a:latin typeface="Times New Roman" pitchFamily="18" charset="0"/>
                          <a:cs typeface="Times New Roman" pitchFamily="18" charset="0"/>
                        </a:rPr>
                        <a:t>(HĐ) </a:t>
                      </a:r>
                      <a:r>
                        <a:rPr lang="en-US" sz="2400" dirty="0" err="1">
                          <a:effectLst/>
                          <a:latin typeface="Times New Roman" pitchFamily="18" charset="0"/>
                          <a:cs typeface="Times New Roman" pitchFamily="18" charset="0"/>
                        </a:rPr>
                        <a:t>áp</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dụng</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dạy</a:t>
                      </a:r>
                      <a:r>
                        <a:rPr lang="en-US" sz="2400" dirty="0">
                          <a:effectLst/>
                          <a:latin typeface="Times New Roman" pitchFamily="18" charset="0"/>
                          <a:cs typeface="Times New Roman" pitchFamily="18" charset="0"/>
                        </a:rPr>
                        <a:t> </a:t>
                      </a:r>
                    </a:p>
                    <a:p>
                      <a:pPr algn="ctr" fontAlgn="base">
                        <a:lnSpc>
                          <a:spcPct val="150000"/>
                        </a:lnSpc>
                        <a:spcAft>
                          <a:spcPts val="0"/>
                        </a:spcAft>
                      </a:pPr>
                      <a:r>
                        <a:rPr lang="en-US" sz="2400" dirty="0" err="1">
                          <a:effectLst/>
                          <a:latin typeface="Times New Roman" pitchFamily="18" charset="0"/>
                          <a:cs typeface="Times New Roman" pitchFamily="18" charset="0"/>
                        </a:rPr>
                        <a:t>trải</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nghiệm</a:t>
                      </a:r>
                      <a:endParaRPr lang="en-US" sz="2400" dirty="0">
                        <a:effectLst/>
                        <a:latin typeface="Times New Roman" pitchFamily="18" charset="0"/>
                        <a:ea typeface="Calibri"/>
                        <a:cs typeface="Times New Roman" pitchFamily="18" charset="0"/>
                      </a:endParaRPr>
                    </a:p>
                  </a:txBody>
                  <a:tcPr marL="68580" marR="68580" marT="0" marB="0"/>
                </a:tc>
                <a:tc>
                  <a:txBody>
                    <a:bodyPr/>
                    <a:lstStyle/>
                    <a:p>
                      <a:pPr algn="ctr" fontAlgn="base">
                        <a:lnSpc>
                          <a:spcPct val="150000"/>
                        </a:lnSpc>
                        <a:spcAft>
                          <a:spcPts val="0"/>
                        </a:spcAft>
                      </a:pPr>
                      <a:r>
                        <a:rPr lang="en-US" sz="2400" dirty="0" err="1">
                          <a:effectLst/>
                          <a:latin typeface="Times New Roman" pitchFamily="18" charset="0"/>
                          <a:cs typeface="Times New Roman" pitchFamily="18" charset="0"/>
                        </a:rPr>
                        <a:t>Ghi</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chú</a:t>
                      </a:r>
                      <a:endParaRPr lang="en-US" sz="2400" dirty="0">
                        <a:effectLst/>
                        <a:latin typeface="Times New Roman" pitchFamily="18" charset="0"/>
                        <a:ea typeface="Calibri"/>
                        <a:cs typeface="Times New Roman" pitchFamily="18" charset="0"/>
                      </a:endParaRPr>
                    </a:p>
                  </a:txBody>
                  <a:tcPr marL="68580" marR="68580" marT="0" marB="0"/>
                </a:tc>
              </a:tr>
              <a:tr h="5829300">
                <a:tc>
                  <a:txBody>
                    <a:bodyPr/>
                    <a:lstStyle/>
                    <a:p>
                      <a:pPr algn="just" fontAlgn="base">
                        <a:lnSpc>
                          <a:spcPct val="150000"/>
                        </a:lnSpc>
                        <a:spcAft>
                          <a:spcPts val="0"/>
                        </a:spcAft>
                      </a:pPr>
                      <a:r>
                        <a:rPr lang="fr-FR" sz="2800" b="1" dirty="0" smtClean="0">
                          <a:effectLst/>
                          <a:latin typeface="Times New Roman" pitchFamily="18" charset="0"/>
                          <a:ea typeface="Calibri"/>
                          <a:cs typeface="Times New Roman" pitchFamily="18" charset="0"/>
                        </a:rPr>
                        <a:t>4</a:t>
                      </a:r>
                      <a:endParaRPr lang="en-US" sz="2800" b="1" dirty="0">
                        <a:effectLst/>
                        <a:latin typeface="Times New Roman" pitchFamily="18" charset="0"/>
                        <a:ea typeface="Calibri"/>
                        <a:cs typeface="Times New Roman" pitchFamily="18" charset="0"/>
                      </a:endParaRPr>
                    </a:p>
                  </a:txBody>
                  <a:tcPr marL="68580" marR="68580" marT="0" marB="0">
                    <a:solidFill>
                      <a:srgbClr val="0099FF"/>
                    </a:solidFill>
                  </a:tcPr>
                </a:tc>
                <a:tc>
                  <a:txBody>
                    <a:bodyPr/>
                    <a:lstStyle/>
                    <a:p>
                      <a:pPr fontAlgn="base"/>
                      <a:r>
                        <a:rPr lang="fr-FR" sz="2400" i="1" kern="1200" dirty="0" smtClean="0">
                          <a:solidFill>
                            <a:schemeClr val="dk1"/>
                          </a:solidFill>
                          <a:effectLst/>
                          <a:latin typeface="Times New Roman" pitchFamily="18" charset="0"/>
                          <a:ea typeface="+mn-ea"/>
                          <a:cs typeface="Times New Roman" pitchFamily="18" charset="0"/>
                        </a:rPr>
                        <a:t>- </a:t>
                      </a:r>
                      <a:r>
                        <a:rPr lang="fr-FR" sz="2400" i="1" kern="1200" dirty="0" err="1" smtClean="0">
                          <a:solidFill>
                            <a:schemeClr val="dk1"/>
                          </a:solidFill>
                          <a:effectLst/>
                          <a:latin typeface="Times New Roman" pitchFamily="18" charset="0"/>
                          <a:ea typeface="+mn-ea"/>
                          <a:cs typeface="Times New Roman" pitchFamily="18" charset="0"/>
                        </a:rPr>
                        <a:t>Bài</a:t>
                      </a:r>
                      <a:r>
                        <a:rPr lang="fr-FR" sz="2400" i="1" kern="1200" dirty="0" smtClean="0">
                          <a:solidFill>
                            <a:schemeClr val="dk1"/>
                          </a:solidFill>
                          <a:effectLst/>
                          <a:latin typeface="Times New Roman" pitchFamily="18" charset="0"/>
                          <a:ea typeface="+mn-ea"/>
                          <a:cs typeface="Times New Roman" pitchFamily="18" charset="0"/>
                        </a:rPr>
                        <a:t> 51 : </a:t>
                      </a:r>
                      <a:r>
                        <a:rPr lang="fr-FR" sz="2400" i="1" kern="1200" dirty="0" err="1" smtClean="0">
                          <a:solidFill>
                            <a:schemeClr val="dk1"/>
                          </a:solidFill>
                          <a:effectLst/>
                          <a:latin typeface="Times New Roman" pitchFamily="18" charset="0"/>
                          <a:ea typeface="+mn-ea"/>
                          <a:cs typeface="Times New Roman" pitchFamily="18" charset="0"/>
                        </a:rPr>
                        <a:t>Cơ</a:t>
                      </a:r>
                      <a:r>
                        <a:rPr lang="fr-FR" sz="2400" i="1" kern="1200" dirty="0" smtClean="0">
                          <a:solidFill>
                            <a:schemeClr val="dk1"/>
                          </a:solidFill>
                          <a:effectLst/>
                          <a:latin typeface="Times New Roman" pitchFamily="18" charset="0"/>
                          <a:ea typeface="+mn-ea"/>
                          <a:cs typeface="Times New Roman" pitchFamily="18" charset="0"/>
                        </a:rPr>
                        <a:t> </a:t>
                      </a:r>
                      <a:r>
                        <a:rPr lang="fr-FR" sz="2400" i="1" kern="1200" dirty="0" err="1" smtClean="0">
                          <a:solidFill>
                            <a:schemeClr val="dk1"/>
                          </a:solidFill>
                          <a:effectLst/>
                          <a:latin typeface="Times New Roman" pitchFamily="18" charset="0"/>
                          <a:ea typeface="+mn-ea"/>
                          <a:cs typeface="Times New Roman" pitchFamily="18" charset="0"/>
                        </a:rPr>
                        <a:t>quan</a:t>
                      </a:r>
                      <a:r>
                        <a:rPr lang="fr-FR" sz="2400" i="1" kern="1200" dirty="0" smtClean="0">
                          <a:solidFill>
                            <a:schemeClr val="dk1"/>
                          </a:solidFill>
                          <a:effectLst/>
                          <a:latin typeface="Times New Roman" pitchFamily="18" charset="0"/>
                          <a:ea typeface="+mn-ea"/>
                          <a:cs typeface="Times New Roman" pitchFamily="18" charset="0"/>
                        </a:rPr>
                        <a:t> </a:t>
                      </a:r>
                      <a:r>
                        <a:rPr lang="fr-FR" sz="2400" i="1" kern="1200" dirty="0" err="1" smtClean="0">
                          <a:solidFill>
                            <a:schemeClr val="dk1"/>
                          </a:solidFill>
                          <a:effectLst/>
                          <a:latin typeface="Times New Roman" pitchFamily="18" charset="0"/>
                          <a:ea typeface="+mn-ea"/>
                          <a:cs typeface="Times New Roman" pitchFamily="18" charset="0"/>
                        </a:rPr>
                        <a:t>sinh</a:t>
                      </a:r>
                      <a:r>
                        <a:rPr lang="fr-FR" sz="2400" i="1" kern="1200" dirty="0" smtClean="0">
                          <a:solidFill>
                            <a:schemeClr val="dk1"/>
                          </a:solidFill>
                          <a:effectLst/>
                          <a:latin typeface="Times New Roman" pitchFamily="18" charset="0"/>
                          <a:ea typeface="+mn-ea"/>
                          <a:cs typeface="Times New Roman" pitchFamily="18" charset="0"/>
                        </a:rPr>
                        <a:t> </a:t>
                      </a:r>
                      <a:r>
                        <a:rPr lang="fr-FR" sz="2400" i="1" kern="1200" dirty="0" err="1" smtClean="0">
                          <a:solidFill>
                            <a:schemeClr val="dk1"/>
                          </a:solidFill>
                          <a:effectLst/>
                          <a:latin typeface="Times New Roman" pitchFamily="18" charset="0"/>
                          <a:ea typeface="+mn-ea"/>
                          <a:cs typeface="Times New Roman" pitchFamily="18" charset="0"/>
                        </a:rPr>
                        <a:t>ản</a:t>
                      </a:r>
                      <a:r>
                        <a:rPr lang="fr-FR" sz="2400" i="1" kern="1200" dirty="0" smtClean="0">
                          <a:solidFill>
                            <a:schemeClr val="dk1"/>
                          </a:solidFill>
                          <a:effectLst/>
                          <a:latin typeface="Times New Roman" pitchFamily="18" charset="0"/>
                          <a:ea typeface="+mn-ea"/>
                          <a:cs typeface="Times New Roman" pitchFamily="18" charset="0"/>
                        </a:rPr>
                        <a:t> </a:t>
                      </a:r>
                      <a:r>
                        <a:rPr lang="fr-FR" sz="2400" i="1" kern="1200" dirty="0" err="1" smtClean="0">
                          <a:solidFill>
                            <a:schemeClr val="dk1"/>
                          </a:solidFill>
                          <a:effectLst/>
                          <a:latin typeface="Times New Roman" pitchFamily="18" charset="0"/>
                          <a:ea typeface="+mn-ea"/>
                          <a:cs typeface="Times New Roman" pitchFamily="18" charset="0"/>
                        </a:rPr>
                        <a:t>của</a:t>
                      </a:r>
                      <a:r>
                        <a:rPr lang="fr-FR" sz="2400" i="1" kern="1200" dirty="0" smtClean="0">
                          <a:solidFill>
                            <a:schemeClr val="dk1"/>
                          </a:solidFill>
                          <a:effectLst/>
                          <a:latin typeface="Times New Roman" pitchFamily="18" charset="0"/>
                          <a:ea typeface="+mn-ea"/>
                          <a:cs typeface="Times New Roman" pitchFamily="18" charset="0"/>
                        </a:rPr>
                        <a:t> </a:t>
                      </a:r>
                      <a:r>
                        <a:rPr lang="fr-FR" sz="2400" i="1" kern="1200" dirty="0" err="1" smtClean="0">
                          <a:solidFill>
                            <a:schemeClr val="dk1"/>
                          </a:solidFill>
                          <a:effectLst/>
                          <a:latin typeface="Times New Roman" pitchFamily="18" charset="0"/>
                          <a:ea typeface="+mn-ea"/>
                          <a:cs typeface="Times New Roman" pitchFamily="18" charset="0"/>
                        </a:rPr>
                        <a:t>thực</a:t>
                      </a:r>
                      <a:r>
                        <a:rPr lang="fr-FR" sz="2400" i="1" kern="1200" dirty="0" smtClean="0">
                          <a:solidFill>
                            <a:schemeClr val="dk1"/>
                          </a:solidFill>
                          <a:effectLst/>
                          <a:latin typeface="Times New Roman" pitchFamily="18" charset="0"/>
                          <a:ea typeface="+mn-ea"/>
                          <a:cs typeface="Times New Roman" pitchFamily="18" charset="0"/>
                        </a:rPr>
                        <a:t> </a:t>
                      </a:r>
                      <a:r>
                        <a:rPr lang="fr-FR" sz="2400" i="1" kern="1200" dirty="0" err="1" smtClean="0">
                          <a:solidFill>
                            <a:schemeClr val="dk1"/>
                          </a:solidFill>
                          <a:effectLst/>
                          <a:latin typeface="Times New Roman" pitchFamily="18" charset="0"/>
                          <a:ea typeface="+mn-ea"/>
                          <a:cs typeface="Times New Roman" pitchFamily="18" charset="0"/>
                        </a:rPr>
                        <a:t>vật</a:t>
                      </a:r>
                      <a:r>
                        <a:rPr lang="fr-FR" sz="2400" i="1" kern="1200" dirty="0" smtClean="0">
                          <a:solidFill>
                            <a:schemeClr val="dk1"/>
                          </a:solidFill>
                          <a:effectLst/>
                          <a:latin typeface="Times New Roman" pitchFamily="18" charset="0"/>
                          <a:ea typeface="+mn-ea"/>
                          <a:cs typeface="Times New Roman" pitchFamily="18" charset="0"/>
                        </a:rPr>
                        <a:t> </a:t>
                      </a:r>
                      <a:r>
                        <a:rPr lang="fr-FR" sz="2400" i="1" kern="1200" dirty="0" err="1" smtClean="0">
                          <a:solidFill>
                            <a:schemeClr val="dk1"/>
                          </a:solidFill>
                          <a:effectLst/>
                          <a:latin typeface="Times New Roman" pitchFamily="18" charset="0"/>
                          <a:ea typeface="+mn-ea"/>
                          <a:cs typeface="Times New Roman" pitchFamily="18" charset="0"/>
                        </a:rPr>
                        <a:t>có</a:t>
                      </a:r>
                      <a:r>
                        <a:rPr lang="fr-FR" sz="2400" i="1" kern="1200" dirty="0" smtClean="0">
                          <a:solidFill>
                            <a:schemeClr val="dk1"/>
                          </a:solidFill>
                          <a:effectLst/>
                          <a:latin typeface="Times New Roman" pitchFamily="18" charset="0"/>
                          <a:ea typeface="+mn-ea"/>
                          <a:cs typeface="Times New Roman" pitchFamily="18" charset="0"/>
                        </a:rPr>
                        <a:t> </a:t>
                      </a:r>
                      <a:r>
                        <a:rPr lang="fr-FR" sz="2400" i="1" kern="1200" dirty="0" err="1" smtClean="0">
                          <a:solidFill>
                            <a:schemeClr val="dk1"/>
                          </a:solidFill>
                          <a:effectLst/>
                          <a:latin typeface="Times New Roman" pitchFamily="18" charset="0"/>
                          <a:ea typeface="+mn-ea"/>
                          <a:cs typeface="Times New Roman" pitchFamily="18" charset="0"/>
                        </a:rPr>
                        <a:t>hoa</a:t>
                      </a:r>
                      <a:endParaRPr lang="en-US" sz="2400" kern="1200" dirty="0" smtClean="0">
                        <a:solidFill>
                          <a:schemeClr val="dk1"/>
                        </a:solidFill>
                        <a:effectLst/>
                        <a:latin typeface="Times New Roman" pitchFamily="18" charset="0"/>
                        <a:ea typeface="+mn-ea"/>
                        <a:cs typeface="Times New Roman" pitchFamily="18" charset="0"/>
                      </a:endParaRPr>
                    </a:p>
                    <a:p>
                      <a:pPr fontAlgn="base"/>
                      <a:r>
                        <a:rPr lang="fr-FR" sz="2400" i="1" kern="1200" dirty="0" err="1" smtClean="0">
                          <a:solidFill>
                            <a:schemeClr val="dk1"/>
                          </a:solidFill>
                          <a:effectLst/>
                          <a:latin typeface="Times New Roman" pitchFamily="18" charset="0"/>
                          <a:ea typeface="+mn-ea"/>
                          <a:cs typeface="Times New Roman" pitchFamily="18" charset="0"/>
                        </a:rPr>
                        <a:t>Bài</a:t>
                      </a:r>
                      <a:r>
                        <a:rPr lang="fr-FR" sz="2400" i="1" kern="1200" dirty="0" smtClean="0">
                          <a:solidFill>
                            <a:schemeClr val="dk1"/>
                          </a:solidFill>
                          <a:effectLst/>
                          <a:latin typeface="Times New Roman" pitchFamily="18" charset="0"/>
                          <a:ea typeface="+mn-ea"/>
                          <a:cs typeface="Times New Roman" pitchFamily="18" charset="0"/>
                        </a:rPr>
                        <a:t> 52 : </a:t>
                      </a:r>
                      <a:r>
                        <a:rPr lang="fr-FR" sz="2400" i="1" kern="1200" dirty="0" err="1" smtClean="0">
                          <a:solidFill>
                            <a:schemeClr val="dk1"/>
                          </a:solidFill>
                          <a:effectLst/>
                          <a:latin typeface="Times New Roman" pitchFamily="18" charset="0"/>
                          <a:ea typeface="+mn-ea"/>
                          <a:cs typeface="Times New Roman" pitchFamily="18" charset="0"/>
                        </a:rPr>
                        <a:t>Sự</a:t>
                      </a:r>
                      <a:r>
                        <a:rPr lang="fr-FR" sz="2400" i="1" kern="1200" dirty="0" smtClean="0">
                          <a:solidFill>
                            <a:schemeClr val="dk1"/>
                          </a:solidFill>
                          <a:effectLst/>
                          <a:latin typeface="Times New Roman" pitchFamily="18" charset="0"/>
                          <a:ea typeface="+mn-ea"/>
                          <a:cs typeface="Times New Roman" pitchFamily="18" charset="0"/>
                        </a:rPr>
                        <a:t> </a:t>
                      </a:r>
                      <a:r>
                        <a:rPr lang="fr-FR" sz="2400" i="1" kern="1200" dirty="0" err="1" smtClean="0">
                          <a:solidFill>
                            <a:schemeClr val="dk1"/>
                          </a:solidFill>
                          <a:effectLst/>
                          <a:latin typeface="Times New Roman" pitchFamily="18" charset="0"/>
                          <a:ea typeface="+mn-ea"/>
                          <a:cs typeface="Times New Roman" pitchFamily="18" charset="0"/>
                        </a:rPr>
                        <a:t>sinh</a:t>
                      </a:r>
                      <a:r>
                        <a:rPr lang="fr-FR" sz="2400" i="1" kern="1200" dirty="0" smtClean="0">
                          <a:solidFill>
                            <a:schemeClr val="dk1"/>
                          </a:solidFill>
                          <a:effectLst/>
                          <a:latin typeface="Times New Roman" pitchFamily="18" charset="0"/>
                          <a:ea typeface="+mn-ea"/>
                          <a:cs typeface="Times New Roman" pitchFamily="18" charset="0"/>
                        </a:rPr>
                        <a:t> </a:t>
                      </a:r>
                      <a:r>
                        <a:rPr lang="fr-FR" sz="2400" i="1" kern="1200" dirty="0" err="1" smtClean="0">
                          <a:solidFill>
                            <a:schemeClr val="dk1"/>
                          </a:solidFill>
                          <a:effectLst/>
                          <a:latin typeface="Times New Roman" pitchFamily="18" charset="0"/>
                          <a:ea typeface="+mn-ea"/>
                          <a:cs typeface="Times New Roman" pitchFamily="18" charset="0"/>
                        </a:rPr>
                        <a:t>sản</a:t>
                      </a:r>
                      <a:r>
                        <a:rPr lang="fr-FR" sz="2400" i="1" kern="1200" dirty="0" smtClean="0">
                          <a:solidFill>
                            <a:schemeClr val="dk1"/>
                          </a:solidFill>
                          <a:effectLst/>
                          <a:latin typeface="Times New Roman" pitchFamily="18" charset="0"/>
                          <a:ea typeface="+mn-ea"/>
                          <a:cs typeface="Times New Roman" pitchFamily="18" charset="0"/>
                        </a:rPr>
                        <a:t> </a:t>
                      </a:r>
                      <a:r>
                        <a:rPr lang="fr-FR" sz="2400" i="1" kern="1200" dirty="0" err="1" smtClean="0">
                          <a:solidFill>
                            <a:schemeClr val="dk1"/>
                          </a:solidFill>
                          <a:effectLst/>
                          <a:latin typeface="Times New Roman" pitchFamily="18" charset="0"/>
                          <a:ea typeface="+mn-ea"/>
                          <a:cs typeface="Times New Roman" pitchFamily="18" charset="0"/>
                        </a:rPr>
                        <a:t>của</a:t>
                      </a:r>
                      <a:r>
                        <a:rPr lang="fr-FR" sz="2400" i="1" kern="1200" dirty="0" smtClean="0">
                          <a:solidFill>
                            <a:schemeClr val="dk1"/>
                          </a:solidFill>
                          <a:effectLst/>
                          <a:latin typeface="Times New Roman" pitchFamily="18" charset="0"/>
                          <a:ea typeface="+mn-ea"/>
                          <a:cs typeface="Times New Roman" pitchFamily="18" charset="0"/>
                        </a:rPr>
                        <a:t> </a:t>
                      </a:r>
                      <a:r>
                        <a:rPr lang="fr-FR" sz="2400" i="1" kern="1200" dirty="0" err="1" smtClean="0">
                          <a:solidFill>
                            <a:schemeClr val="dk1"/>
                          </a:solidFill>
                          <a:effectLst/>
                          <a:latin typeface="Times New Roman" pitchFamily="18" charset="0"/>
                          <a:ea typeface="+mn-ea"/>
                          <a:cs typeface="Times New Roman" pitchFamily="18" charset="0"/>
                        </a:rPr>
                        <a:t>thực</a:t>
                      </a:r>
                      <a:r>
                        <a:rPr lang="fr-FR" sz="2400" i="1" kern="1200" dirty="0" smtClean="0">
                          <a:solidFill>
                            <a:schemeClr val="dk1"/>
                          </a:solidFill>
                          <a:effectLst/>
                          <a:latin typeface="Times New Roman" pitchFamily="18" charset="0"/>
                          <a:ea typeface="+mn-ea"/>
                          <a:cs typeface="Times New Roman" pitchFamily="18" charset="0"/>
                        </a:rPr>
                        <a:t> </a:t>
                      </a:r>
                      <a:r>
                        <a:rPr lang="fr-FR" sz="2400" i="1" kern="1200" dirty="0" err="1" smtClean="0">
                          <a:solidFill>
                            <a:schemeClr val="dk1"/>
                          </a:solidFill>
                          <a:effectLst/>
                          <a:latin typeface="Times New Roman" pitchFamily="18" charset="0"/>
                          <a:ea typeface="+mn-ea"/>
                          <a:cs typeface="Times New Roman" pitchFamily="18" charset="0"/>
                        </a:rPr>
                        <a:t>vật</a:t>
                      </a:r>
                      <a:r>
                        <a:rPr lang="fr-FR" sz="2400" i="1" kern="1200" dirty="0" smtClean="0">
                          <a:solidFill>
                            <a:schemeClr val="dk1"/>
                          </a:solidFill>
                          <a:effectLst/>
                          <a:latin typeface="Times New Roman" pitchFamily="18" charset="0"/>
                          <a:ea typeface="+mn-ea"/>
                          <a:cs typeface="Times New Roman" pitchFamily="18" charset="0"/>
                        </a:rPr>
                        <a:t> </a:t>
                      </a:r>
                      <a:r>
                        <a:rPr lang="fr-FR" sz="2400" i="1" kern="1200" dirty="0" err="1" smtClean="0">
                          <a:solidFill>
                            <a:schemeClr val="dk1"/>
                          </a:solidFill>
                          <a:effectLst/>
                          <a:latin typeface="Times New Roman" pitchFamily="18" charset="0"/>
                          <a:ea typeface="+mn-ea"/>
                          <a:cs typeface="Times New Roman" pitchFamily="18" charset="0"/>
                        </a:rPr>
                        <a:t>có</a:t>
                      </a:r>
                      <a:r>
                        <a:rPr lang="fr-FR" sz="2400" i="1" kern="1200" dirty="0" smtClean="0">
                          <a:solidFill>
                            <a:schemeClr val="dk1"/>
                          </a:solidFill>
                          <a:effectLst/>
                          <a:latin typeface="Times New Roman" pitchFamily="18" charset="0"/>
                          <a:ea typeface="+mn-ea"/>
                          <a:cs typeface="Times New Roman" pitchFamily="18" charset="0"/>
                        </a:rPr>
                        <a:t> </a:t>
                      </a:r>
                      <a:r>
                        <a:rPr lang="fr-FR" sz="2400" i="1" kern="1200" dirty="0" err="1" smtClean="0">
                          <a:solidFill>
                            <a:schemeClr val="dk1"/>
                          </a:solidFill>
                          <a:effectLst/>
                          <a:latin typeface="Times New Roman" pitchFamily="18" charset="0"/>
                          <a:ea typeface="+mn-ea"/>
                          <a:cs typeface="Times New Roman" pitchFamily="18" charset="0"/>
                        </a:rPr>
                        <a:t>hoa</a:t>
                      </a:r>
                      <a:endParaRPr lang="en-US" sz="2400" kern="1200" dirty="0" smtClean="0">
                        <a:solidFill>
                          <a:schemeClr val="dk1"/>
                        </a:solidFill>
                        <a:effectLst/>
                        <a:latin typeface="Times New Roman" pitchFamily="18" charset="0"/>
                        <a:ea typeface="+mn-ea"/>
                        <a:cs typeface="Times New Roman" pitchFamily="18" charset="0"/>
                      </a:endParaRPr>
                    </a:p>
                    <a:p>
                      <a:pPr fontAlgn="base"/>
                      <a:r>
                        <a:rPr lang="fr-FR" sz="2400" i="1" kern="1200" dirty="0" smtClean="0">
                          <a:solidFill>
                            <a:schemeClr val="dk1"/>
                          </a:solidFill>
                          <a:effectLst/>
                          <a:latin typeface="Times New Roman" pitchFamily="18" charset="0"/>
                          <a:ea typeface="+mn-ea"/>
                          <a:cs typeface="Times New Roman" pitchFamily="18" charset="0"/>
                        </a:rPr>
                        <a:t>- </a:t>
                      </a:r>
                      <a:r>
                        <a:rPr lang="fr-FR" sz="2400" i="1" kern="1200" dirty="0" err="1" smtClean="0">
                          <a:solidFill>
                            <a:schemeClr val="dk1"/>
                          </a:solidFill>
                          <a:effectLst/>
                          <a:latin typeface="Times New Roman" pitchFamily="18" charset="0"/>
                          <a:ea typeface="+mn-ea"/>
                          <a:cs typeface="Times New Roman" pitchFamily="18" charset="0"/>
                        </a:rPr>
                        <a:t>Bài</a:t>
                      </a:r>
                      <a:r>
                        <a:rPr lang="fr-FR" sz="2400" i="1" kern="1200" dirty="0" smtClean="0">
                          <a:solidFill>
                            <a:schemeClr val="dk1"/>
                          </a:solidFill>
                          <a:effectLst/>
                          <a:latin typeface="Times New Roman" pitchFamily="18" charset="0"/>
                          <a:ea typeface="+mn-ea"/>
                          <a:cs typeface="Times New Roman" pitchFamily="18" charset="0"/>
                        </a:rPr>
                        <a:t> 53: </a:t>
                      </a:r>
                      <a:r>
                        <a:rPr lang="fr-FR" sz="2400" i="1" kern="1200" dirty="0" err="1" smtClean="0">
                          <a:solidFill>
                            <a:schemeClr val="dk1"/>
                          </a:solidFill>
                          <a:effectLst/>
                          <a:latin typeface="Times New Roman" pitchFamily="18" charset="0"/>
                          <a:ea typeface="+mn-ea"/>
                          <a:cs typeface="Times New Roman" pitchFamily="18" charset="0"/>
                        </a:rPr>
                        <a:t>Cây</a:t>
                      </a:r>
                      <a:r>
                        <a:rPr lang="fr-FR" sz="2400" i="1" kern="1200" dirty="0" smtClean="0">
                          <a:solidFill>
                            <a:schemeClr val="dk1"/>
                          </a:solidFill>
                          <a:effectLst/>
                          <a:latin typeface="Times New Roman" pitchFamily="18" charset="0"/>
                          <a:ea typeface="+mn-ea"/>
                          <a:cs typeface="Times New Roman" pitchFamily="18" charset="0"/>
                        </a:rPr>
                        <a:t> con </a:t>
                      </a:r>
                      <a:r>
                        <a:rPr lang="fr-FR" sz="2400" i="1" kern="1200" dirty="0" err="1" smtClean="0">
                          <a:solidFill>
                            <a:schemeClr val="dk1"/>
                          </a:solidFill>
                          <a:effectLst/>
                          <a:latin typeface="Times New Roman" pitchFamily="18" charset="0"/>
                          <a:ea typeface="+mn-ea"/>
                          <a:cs typeface="Times New Roman" pitchFamily="18" charset="0"/>
                        </a:rPr>
                        <a:t>mọc</a:t>
                      </a:r>
                      <a:r>
                        <a:rPr lang="fr-FR" sz="2400" i="1" kern="1200" dirty="0" smtClean="0">
                          <a:solidFill>
                            <a:schemeClr val="dk1"/>
                          </a:solidFill>
                          <a:effectLst/>
                          <a:latin typeface="Times New Roman" pitchFamily="18" charset="0"/>
                          <a:ea typeface="+mn-ea"/>
                          <a:cs typeface="Times New Roman" pitchFamily="18" charset="0"/>
                        </a:rPr>
                        <a:t> </a:t>
                      </a:r>
                      <a:r>
                        <a:rPr lang="fr-FR" sz="2400" i="1" kern="1200" dirty="0" err="1" smtClean="0">
                          <a:solidFill>
                            <a:schemeClr val="dk1"/>
                          </a:solidFill>
                          <a:effectLst/>
                          <a:latin typeface="Times New Roman" pitchFamily="18" charset="0"/>
                          <a:ea typeface="+mn-ea"/>
                          <a:cs typeface="Times New Roman" pitchFamily="18" charset="0"/>
                        </a:rPr>
                        <a:t>lên</a:t>
                      </a:r>
                      <a:r>
                        <a:rPr lang="fr-FR" sz="2400" i="1" kern="1200" dirty="0" smtClean="0">
                          <a:solidFill>
                            <a:schemeClr val="dk1"/>
                          </a:solidFill>
                          <a:effectLst/>
                          <a:latin typeface="Times New Roman" pitchFamily="18" charset="0"/>
                          <a:ea typeface="+mn-ea"/>
                          <a:cs typeface="Times New Roman" pitchFamily="18" charset="0"/>
                        </a:rPr>
                        <a:t> </a:t>
                      </a:r>
                      <a:r>
                        <a:rPr lang="fr-FR" sz="2400" i="1" kern="1200" dirty="0" err="1" smtClean="0">
                          <a:solidFill>
                            <a:schemeClr val="dk1"/>
                          </a:solidFill>
                          <a:effectLst/>
                          <a:latin typeface="Times New Roman" pitchFamily="18" charset="0"/>
                          <a:ea typeface="+mn-ea"/>
                          <a:cs typeface="Times New Roman" pitchFamily="18" charset="0"/>
                        </a:rPr>
                        <a:t>từ</a:t>
                      </a:r>
                      <a:r>
                        <a:rPr lang="fr-FR" sz="2400" i="1" kern="1200" dirty="0" smtClean="0">
                          <a:solidFill>
                            <a:schemeClr val="dk1"/>
                          </a:solidFill>
                          <a:effectLst/>
                          <a:latin typeface="Times New Roman" pitchFamily="18" charset="0"/>
                          <a:ea typeface="+mn-ea"/>
                          <a:cs typeface="Times New Roman" pitchFamily="18" charset="0"/>
                        </a:rPr>
                        <a:t> </a:t>
                      </a:r>
                      <a:r>
                        <a:rPr lang="fr-FR" sz="2400" i="1" kern="1200" dirty="0" err="1" smtClean="0">
                          <a:solidFill>
                            <a:schemeClr val="dk1"/>
                          </a:solidFill>
                          <a:effectLst/>
                          <a:latin typeface="Times New Roman" pitchFamily="18" charset="0"/>
                          <a:ea typeface="+mn-ea"/>
                          <a:cs typeface="Times New Roman" pitchFamily="18" charset="0"/>
                        </a:rPr>
                        <a:t>hạt</a:t>
                      </a:r>
                      <a:r>
                        <a:rPr lang="fr-FR" sz="2400" kern="1200" dirty="0" smtClean="0">
                          <a:solidFill>
                            <a:schemeClr val="dk1"/>
                          </a:solidFill>
                          <a:effectLst/>
                          <a:latin typeface="Times New Roman" pitchFamily="18" charset="0"/>
                          <a:ea typeface="+mn-ea"/>
                          <a:cs typeface="Times New Roman" pitchFamily="18" charset="0"/>
                        </a:rPr>
                        <a:t> </a:t>
                      </a:r>
                      <a:endParaRPr lang="en-US" sz="2400" kern="1200" dirty="0" smtClean="0">
                        <a:solidFill>
                          <a:schemeClr val="dk1"/>
                        </a:solidFill>
                        <a:effectLst/>
                        <a:latin typeface="Times New Roman" pitchFamily="18" charset="0"/>
                        <a:ea typeface="+mn-ea"/>
                        <a:cs typeface="Times New Roman" pitchFamily="18" charset="0"/>
                      </a:endParaRPr>
                    </a:p>
                    <a:p>
                      <a:r>
                        <a:rPr lang="fr-FR" sz="2400" i="1" kern="1200" dirty="0" err="1" smtClean="0">
                          <a:solidFill>
                            <a:schemeClr val="dk1"/>
                          </a:solidFill>
                          <a:effectLst/>
                          <a:latin typeface="Times New Roman" pitchFamily="18" charset="0"/>
                          <a:ea typeface="+mn-ea"/>
                          <a:cs typeface="Times New Roman" pitchFamily="18" charset="0"/>
                        </a:rPr>
                        <a:t>Bài</a:t>
                      </a:r>
                      <a:r>
                        <a:rPr lang="fr-FR" sz="2400" i="1" kern="1200" dirty="0" smtClean="0">
                          <a:solidFill>
                            <a:schemeClr val="dk1"/>
                          </a:solidFill>
                          <a:effectLst/>
                          <a:latin typeface="Times New Roman" pitchFamily="18" charset="0"/>
                          <a:ea typeface="+mn-ea"/>
                          <a:cs typeface="Times New Roman" pitchFamily="18" charset="0"/>
                        </a:rPr>
                        <a:t> 54: </a:t>
                      </a:r>
                      <a:r>
                        <a:rPr lang="fr-FR" sz="2400" i="1" kern="1200" dirty="0" err="1" smtClean="0">
                          <a:solidFill>
                            <a:schemeClr val="dk1"/>
                          </a:solidFill>
                          <a:effectLst/>
                          <a:latin typeface="Times New Roman" pitchFamily="18" charset="0"/>
                          <a:ea typeface="+mn-ea"/>
                          <a:cs typeface="Times New Roman" pitchFamily="18" charset="0"/>
                        </a:rPr>
                        <a:t>Cây</a:t>
                      </a:r>
                      <a:r>
                        <a:rPr lang="fr-FR" sz="2400" i="1" kern="1200" dirty="0" smtClean="0">
                          <a:solidFill>
                            <a:schemeClr val="dk1"/>
                          </a:solidFill>
                          <a:effectLst/>
                          <a:latin typeface="Times New Roman" pitchFamily="18" charset="0"/>
                          <a:ea typeface="+mn-ea"/>
                          <a:cs typeface="Times New Roman" pitchFamily="18" charset="0"/>
                        </a:rPr>
                        <a:t> con </a:t>
                      </a:r>
                      <a:r>
                        <a:rPr lang="fr-FR" sz="2400" i="1" kern="1200" dirty="0" err="1" smtClean="0">
                          <a:solidFill>
                            <a:schemeClr val="dk1"/>
                          </a:solidFill>
                          <a:effectLst/>
                          <a:latin typeface="Times New Roman" pitchFamily="18" charset="0"/>
                          <a:ea typeface="+mn-ea"/>
                          <a:cs typeface="Times New Roman" pitchFamily="18" charset="0"/>
                        </a:rPr>
                        <a:t>có</a:t>
                      </a:r>
                      <a:r>
                        <a:rPr lang="fr-FR" sz="2400" i="1" kern="1200" dirty="0" smtClean="0">
                          <a:solidFill>
                            <a:schemeClr val="dk1"/>
                          </a:solidFill>
                          <a:effectLst/>
                          <a:latin typeface="Times New Roman" pitchFamily="18" charset="0"/>
                          <a:ea typeface="+mn-ea"/>
                          <a:cs typeface="Times New Roman" pitchFamily="18" charset="0"/>
                        </a:rPr>
                        <a:t> </a:t>
                      </a:r>
                      <a:r>
                        <a:rPr lang="fr-FR" sz="2400" i="1" kern="1200" dirty="0" err="1" smtClean="0">
                          <a:solidFill>
                            <a:schemeClr val="dk1"/>
                          </a:solidFill>
                          <a:effectLst/>
                          <a:latin typeface="Times New Roman" pitchFamily="18" charset="0"/>
                          <a:ea typeface="+mn-ea"/>
                          <a:cs typeface="Times New Roman" pitchFamily="18" charset="0"/>
                        </a:rPr>
                        <a:t>thể</a:t>
                      </a:r>
                      <a:r>
                        <a:rPr lang="fr-FR" sz="2400" i="1" kern="1200" dirty="0" smtClean="0">
                          <a:solidFill>
                            <a:schemeClr val="dk1"/>
                          </a:solidFill>
                          <a:effectLst/>
                          <a:latin typeface="Times New Roman" pitchFamily="18" charset="0"/>
                          <a:ea typeface="+mn-ea"/>
                          <a:cs typeface="Times New Roman" pitchFamily="18" charset="0"/>
                        </a:rPr>
                        <a:t> </a:t>
                      </a:r>
                      <a:r>
                        <a:rPr lang="fr-FR" sz="2400" i="1" kern="1200" dirty="0" err="1" smtClean="0">
                          <a:solidFill>
                            <a:schemeClr val="dk1"/>
                          </a:solidFill>
                          <a:effectLst/>
                          <a:latin typeface="Times New Roman" pitchFamily="18" charset="0"/>
                          <a:ea typeface="+mn-ea"/>
                          <a:cs typeface="Times New Roman" pitchFamily="18" charset="0"/>
                        </a:rPr>
                        <a:t>mọc</a:t>
                      </a:r>
                      <a:r>
                        <a:rPr lang="fr-FR" sz="2400" i="1" kern="1200" dirty="0" smtClean="0">
                          <a:solidFill>
                            <a:schemeClr val="dk1"/>
                          </a:solidFill>
                          <a:effectLst/>
                          <a:latin typeface="Times New Roman" pitchFamily="18" charset="0"/>
                          <a:ea typeface="+mn-ea"/>
                          <a:cs typeface="Times New Roman" pitchFamily="18" charset="0"/>
                        </a:rPr>
                        <a:t> </a:t>
                      </a:r>
                      <a:r>
                        <a:rPr lang="fr-FR" sz="2400" i="1" kern="1200" dirty="0" err="1" smtClean="0">
                          <a:solidFill>
                            <a:schemeClr val="dk1"/>
                          </a:solidFill>
                          <a:effectLst/>
                          <a:latin typeface="Times New Roman" pitchFamily="18" charset="0"/>
                          <a:ea typeface="+mn-ea"/>
                          <a:cs typeface="Times New Roman" pitchFamily="18" charset="0"/>
                        </a:rPr>
                        <a:t>lên</a:t>
                      </a:r>
                      <a:r>
                        <a:rPr lang="fr-FR" sz="2400" i="1" kern="1200" dirty="0" smtClean="0">
                          <a:solidFill>
                            <a:schemeClr val="dk1"/>
                          </a:solidFill>
                          <a:effectLst/>
                          <a:latin typeface="Times New Roman" pitchFamily="18" charset="0"/>
                          <a:ea typeface="+mn-ea"/>
                          <a:cs typeface="Times New Roman" pitchFamily="18" charset="0"/>
                        </a:rPr>
                        <a:t> </a:t>
                      </a:r>
                      <a:r>
                        <a:rPr lang="fr-FR" sz="2400" i="1" kern="1200" dirty="0" err="1" smtClean="0">
                          <a:solidFill>
                            <a:schemeClr val="dk1"/>
                          </a:solidFill>
                          <a:effectLst/>
                          <a:latin typeface="Times New Roman" pitchFamily="18" charset="0"/>
                          <a:ea typeface="+mn-ea"/>
                          <a:cs typeface="Times New Roman" pitchFamily="18" charset="0"/>
                        </a:rPr>
                        <a:t>từ</a:t>
                      </a:r>
                      <a:r>
                        <a:rPr lang="fr-FR" sz="2400" i="1" kern="1200" dirty="0" smtClean="0">
                          <a:solidFill>
                            <a:schemeClr val="dk1"/>
                          </a:solidFill>
                          <a:effectLst/>
                          <a:latin typeface="Times New Roman" pitchFamily="18" charset="0"/>
                          <a:ea typeface="+mn-ea"/>
                          <a:cs typeface="Times New Roman" pitchFamily="18" charset="0"/>
                        </a:rPr>
                        <a:t> </a:t>
                      </a:r>
                      <a:r>
                        <a:rPr lang="fr-FR" sz="2400" i="1" kern="1200" dirty="0" err="1" smtClean="0">
                          <a:solidFill>
                            <a:schemeClr val="dk1"/>
                          </a:solidFill>
                          <a:effectLst/>
                          <a:latin typeface="Times New Roman" pitchFamily="18" charset="0"/>
                          <a:ea typeface="+mn-ea"/>
                          <a:cs typeface="Times New Roman" pitchFamily="18" charset="0"/>
                        </a:rPr>
                        <a:t>một</a:t>
                      </a:r>
                      <a:r>
                        <a:rPr lang="fr-FR" sz="2400" i="1" kern="1200" dirty="0" smtClean="0">
                          <a:solidFill>
                            <a:schemeClr val="dk1"/>
                          </a:solidFill>
                          <a:effectLst/>
                          <a:latin typeface="Times New Roman" pitchFamily="18" charset="0"/>
                          <a:ea typeface="+mn-ea"/>
                          <a:cs typeface="Times New Roman" pitchFamily="18" charset="0"/>
                        </a:rPr>
                        <a:t> </a:t>
                      </a:r>
                      <a:r>
                        <a:rPr lang="fr-FR" sz="2400" i="1" kern="1200" dirty="0" err="1" smtClean="0">
                          <a:solidFill>
                            <a:schemeClr val="dk1"/>
                          </a:solidFill>
                          <a:effectLst/>
                          <a:latin typeface="Times New Roman" pitchFamily="18" charset="0"/>
                          <a:ea typeface="+mn-ea"/>
                          <a:cs typeface="Times New Roman" pitchFamily="18" charset="0"/>
                        </a:rPr>
                        <a:t>số</a:t>
                      </a:r>
                      <a:r>
                        <a:rPr lang="fr-FR" sz="2400" i="1" kern="1200" dirty="0" smtClean="0">
                          <a:solidFill>
                            <a:schemeClr val="dk1"/>
                          </a:solidFill>
                          <a:effectLst/>
                          <a:latin typeface="Times New Roman" pitchFamily="18" charset="0"/>
                          <a:ea typeface="+mn-ea"/>
                          <a:cs typeface="Times New Roman" pitchFamily="18" charset="0"/>
                        </a:rPr>
                        <a:t> </a:t>
                      </a:r>
                      <a:r>
                        <a:rPr lang="fr-FR" sz="2400" i="1" kern="1200" dirty="0" err="1" smtClean="0">
                          <a:solidFill>
                            <a:schemeClr val="dk1"/>
                          </a:solidFill>
                          <a:effectLst/>
                          <a:latin typeface="Times New Roman" pitchFamily="18" charset="0"/>
                          <a:ea typeface="+mn-ea"/>
                          <a:cs typeface="Times New Roman" pitchFamily="18" charset="0"/>
                        </a:rPr>
                        <a:t>bộ</a:t>
                      </a:r>
                      <a:r>
                        <a:rPr lang="fr-FR" sz="2400" i="1" kern="1200" dirty="0" smtClean="0">
                          <a:solidFill>
                            <a:schemeClr val="dk1"/>
                          </a:solidFill>
                          <a:effectLst/>
                          <a:latin typeface="Times New Roman" pitchFamily="18" charset="0"/>
                          <a:ea typeface="+mn-ea"/>
                          <a:cs typeface="Times New Roman" pitchFamily="18" charset="0"/>
                        </a:rPr>
                        <a:t> </a:t>
                      </a:r>
                      <a:r>
                        <a:rPr lang="fr-FR" sz="2400" i="1" kern="1200" dirty="0" err="1" smtClean="0">
                          <a:solidFill>
                            <a:schemeClr val="dk1"/>
                          </a:solidFill>
                          <a:effectLst/>
                          <a:latin typeface="Times New Roman" pitchFamily="18" charset="0"/>
                          <a:ea typeface="+mn-ea"/>
                          <a:cs typeface="Times New Roman" pitchFamily="18" charset="0"/>
                        </a:rPr>
                        <a:t>phận</a:t>
                      </a:r>
                      <a:r>
                        <a:rPr lang="fr-FR" sz="2400" i="1" kern="1200" dirty="0" smtClean="0">
                          <a:solidFill>
                            <a:schemeClr val="dk1"/>
                          </a:solidFill>
                          <a:effectLst/>
                          <a:latin typeface="Times New Roman" pitchFamily="18" charset="0"/>
                          <a:ea typeface="+mn-ea"/>
                          <a:cs typeface="Times New Roman" pitchFamily="18" charset="0"/>
                        </a:rPr>
                        <a:t> </a:t>
                      </a:r>
                      <a:r>
                        <a:rPr lang="fr-FR" sz="2400" i="1" kern="1200" dirty="0" err="1" smtClean="0">
                          <a:solidFill>
                            <a:schemeClr val="dk1"/>
                          </a:solidFill>
                          <a:effectLst/>
                          <a:latin typeface="Times New Roman" pitchFamily="18" charset="0"/>
                          <a:ea typeface="+mn-ea"/>
                          <a:cs typeface="Times New Roman" pitchFamily="18" charset="0"/>
                        </a:rPr>
                        <a:t>của</a:t>
                      </a:r>
                      <a:r>
                        <a:rPr lang="fr-FR" sz="2400" i="1" kern="1200" dirty="0" smtClean="0">
                          <a:solidFill>
                            <a:schemeClr val="dk1"/>
                          </a:solidFill>
                          <a:effectLst/>
                          <a:latin typeface="Times New Roman" pitchFamily="18" charset="0"/>
                          <a:ea typeface="+mn-ea"/>
                          <a:cs typeface="Times New Roman" pitchFamily="18" charset="0"/>
                        </a:rPr>
                        <a:t> </a:t>
                      </a:r>
                      <a:r>
                        <a:rPr lang="fr-FR" sz="2400" i="1" kern="1200" dirty="0" err="1" smtClean="0">
                          <a:solidFill>
                            <a:schemeClr val="dk1"/>
                          </a:solidFill>
                          <a:effectLst/>
                          <a:latin typeface="Times New Roman" pitchFamily="18" charset="0"/>
                          <a:ea typeface="+mn-ea"/>
                          <a:cs typeface="Times New Roman" pitchFamily="18" charset="0"/>
                        </a:rPr>
                        <a:t>cây</a:t>
                      </a:r>
                      <a:r>
                        <a:rPr lang="fr-FR" sz="2400" i="1" kern="1200" dirty="0" smtClean="0">
                          <a:solidFill>
                            <a:schemeClr val="dk1"/>
                          </a:solidFill>
                          <a:effectLst/>
                          <a:latin typeface="Times New Roman" pitchFamily="18" charset="0"/>
                          <a:ea typeface="+mn-ea"/>
                          <a:cs typeface="Times New Roman" pitchFamily="18" charset="0"/>
                        </a:rPr>
                        <a:t> </a:t>
                      </a:r>
                      <a:r>
                        <a:rPr lang="fr-FR" sz="2400" i="1" kern="1200" dirty="0" err="1" smtClean="0">
                          <a:solidFill>
                            <a:schemeClr val="dk1"/>
                          </a:solidFill>
                          <a:effectLst/>
                          <a:latin typeface="Times New Roman" pitchFamily="18" charset="0"/>
                          <a:ea typeface="+mn-ea"/>
                          <a:cs typeface="Times New Roman" pitchFamily="18" charset="0"/>
                        </a:rPr>
                        <a:t>mẹ</a:t>
                      </a:r>
                      <a:r>
                        <a:rPr lang="fr-FR" sz="2400" kern="1200" dirty="0" smtClean="0">
                          <a:solidFill>
                            <a:schemeClr val="dk1"/>
                          </a:solidFill>
                          <a:effectLst/>
                          <a:latin typeface="Times New Roman" pitchFamily="18" charset="0"/>
                          <a:ea typeface="+mn-ea"/>
                          <a:cs typeface="Times New Roman" pitchFamily="18" charset="0"/>
                        </a:rPr>
                        <a:t>. </a:t>
                      </a:r>
                      <a:endParaRPr lang="en-US" sz="2400" kern="1200" dirty="0">
                        <a:solidFill>
                          <a:schemeClr val="dk1"/>
                        </a:solidFill>
                        <a:effectLst/>
                        <a:latin typeface="Times New Roman" pitchFamily="18" charset="0"/>
                        <a:ea typeface="+mn-ea"/>
                        <a:cs typeface="Times New Roman" pitchFamily="18" charset="0"/>
                      </a:endParaRPr>
                    </a:p>
                  </a:txBody>
                  <a:tcPr marL="68580" marR="68580" marT="0" marB="0">
                    <a:solidFill>
                      <a:srgbClr val="0099FF"/>
                    </a:solidFill>
                  </a:tcPr>
                </a:tc>
                <a:tc>
                  <a:txBody>
                    <a:bodyPr/>
                    <a:lstStyle/>
                    <a:p>
                      <a:pPr fontAlgn="base"/>
                      <a:r>
                        <a:rPr lang="fr-FR" sz="2400" kern="1200" dirty="0" smtClean="0">
                          <a:solidFill>
                            <a:schemeClr val="dk1"/>
                          </a:solidFill>
                          <a:effectLst/>
                          <a:latin typeface="Times New Roman" pitchFamily="18" charset="0"/>
                          <a:ea typeface="+mn-ea"/>
                          <a:cs typeface="Times New Roman" pitchFamily="18" charset="0"/>
                        </a:rPr>
                        <a:t>- </a:t>
                      </a:r>
                      <a:r>
                        <a:rPr lang="fr-FR" sz="2400" kern="1200" dirty="0" err="1" smtClean="0">
                          <a:solidFill>
                            <a:schemeClr val="dk1"/>
                          </a:solidFill>
                          <a:effectLst/>
                          <a:latin typeface="Times New Roman" pitchFamily="18" charset="0"/>
                          <a:ea typeface="+mn-ea"/>
                          <a:cs typeface="Times New Roman" pitchFamily="18" charset="0"/>
                        </a:rPr>
                        <a:t>Quan</a:t>
                      </a:r>
                      <a:r>
                        <a:rPr lang="fr-FR" sz="2400" kern="1200" dirty="0" smtClean="0">
                          <a:solidFill>
                            <a:schemeClr val="dk1"/>
                          </a:solidFill>
                          <a:effectLst/>
                          <a:latin typeface="Times New Roman" pitchFamily="18" charset="0"/>
                          <a:ea typeface="+mn-ea"/>
                          <a:cs typeface="Times New Roman" pitchFamily="18" charset="0"/>
                        </a:rPr>
                        <a:t> </a:t>
                      </a:r>
                      <a:r>
                        <a:rPr lang="fr-FR" sz="2400" kern="1200" dirty="0" err="1" smtClean="0">
                          <a:solidFill>
                            <a:schemeClr val="dk1"/>
                          </a:solidFill>
                          <a:effectLst/>
                          <a:latin typeface="Times New Roman" pitchFamily="18" charset="0"/>
                          <a:ea typeface="+mn-ea"/>
                          <a:cs typeface="Times New Roman" pitchFamily="18" charset="0"/>
                        </a:rPr>
                        <a:t>sát</a:t>
                      </a:r>
                      <a:r>
                        <a:rPr lang="fr-FR" sz="2400" kern="1200" dirty="0" smtClean="0">
                          <a:solidFill>
                            <a:schemeClr val="dk1"/>
                          </a:solidFill>
                          <a:effectLst/>
                          <a:latin typeface="Times New Roman" pitchFamily="18" charset="0"/>
                          <a:ea typeface="+mn-ea"/>
                          <a:cs typeface="Times New Roman" pitchFamily="18" charset="0"/>
                        </a:rPr>
                        <a:t> </a:t>
                      </a:r>
                      <a:r>
                        <a:rPr lang="fr-FR" sz="2400" kern="1200" dirty="0" err="1" smtClean="0">
                          <a:solidFill>
                            <a:schemeClr val="dk1"/>
                          </a:solidFill>
                          <a:effectLst/>
                          <a:latin typeface="Times New Roman" pitchFamily="18" charset="0"/>
                          <a:ea typeface="+mn-ea"/>
                          <a:cs typeface="Times New Roman" pitchFamily="18" charset="0"/>
                        </a:rPr>
                        <a:t>trải</a:t>
                      </a:r>
                      <a:r>
                        <a:rPr lang="fr-FR" sz="2400" kern="1200" dirty="0" smtClean="0">
                          <a:solidFill>
                            <a:schemeClr val="dk1"/>
                          </a:solidFill>
                          <a:effectLst/>
                          <a:latin typeface="Times New Roman" pitchFamily="18" charset="0"/>
                          <a:ea typeface="+mn-ea"/>
                          <a:cs typeface="Times New Roman" pitchFamily="18" charset="0"/>
                        </a:rPr>
                        <a:t> </a:t>
                      </a:r>
                      <a:r>
                        <a:rPr lang="fr-FR" sz="2400" kern="1200" dirty="0" err="1" smtClean="0">
                          <a:solidFill>
                            <a:schemeClr val="dk1"/>
                          </a:solidFill>
                          <a:effectLst/>
                          <a:latin typeface="Times New Roman" pitchFamily="18" charset="0"/>
                          <a:ea typeface="+mn-ea"/>
                          <a:cs typeface="Times New Roman" pitchFamily="18" charset="0"/>
                        </a:rPr>
                        <a:t>nghiệm</a:t>
                      </a:r>
                      <a:r>
                        <a:rPr lang="fr-FR" sz="2400" kern="1200" dirty="0" smtClean="0">
                          <a:solidFill>
                            <a:schemeClr val="dk1"/>
                          </a:solidFill>
                          <a:effectLst/>
                          <a:latin typeface="Times New Roman" pitchFamily="18" charset="0"/>
                          <a:ea typeface="+mn-ea"/>
                          <a:cs typeface="Times New Roman" pitchFamily="18" charset="0"/>
                        </a:rPr>
                        <a:t> </a:t>
                      </a:r>
                      <a:r>
                        <a:rPr lang="fr-FR" sz="2400" kern="1200" dirty="0" err="1" smtClean="0">
                          <a:solidFill>
                            <a:schemeClr val="dk1"/>
                          </a:solidFill>
                          <a:effectLst/>
                          <a:latin typeface="Times New Roman" pitchFamily="18" charset="0"/>
                          <a:ea typeface="+mn-ea"/>
                          <a:cs typeface="Times New Roman" pitchFamily="18" charset="0"/>
                        </a:rPr>
                        <a:t>thực</a:t>
                      </a:r>
                      <a:r>
                        <a:rPr lang="fr-FR" sz="2400" kern="1200" dirty="0" smtClean="0">
                          <a:solidFill>
                            <a:schemeClr val="dk1"/>
                          </a:solidFill>
                          <a:effectLst/>
                          <a:latin typeface="Times New Roman" pitchFamily="18" charset="0"/>
                          <a:ea typeface="+mn-ea"/>
                          <a:cs typeface="Times New Roman" pitchFamily="18" charset="0"/>
                        </a:rPr>
                        <a:t> </a:t>
                      </a:r>
                      <a:r>
                        <a:rPr lang="fr-FR" sz="2400" kern="1200" dirty="0" err="1" smtClean="0">
                          <a:solidFill>
                            <a:schemeClr val="dk1"/>
                          </a:solidFill>
                          <a:effectLst/>
                          <a:latin typeface="Times New Roman" pitchFamily="18" charset="0"/>
                          <a:ea typeface="+mn-ea"/>
                          <a:cs typeface="Times New Roman" pitchFamily="18" charset="0"/>
                        </a:rPr>
                        <a:t>tế</a:t>
                      </a:r>
                      <a:r>
                        <a:rPr lang="fr-FR" sz="2400" kern="1200" dirty="0" smtClean="0">
                          <a:solidFill>
                            <a:schemeClr val="dk1"/>
                          </a:solidFill>
                          <a:effectLst/>
                          <a:latin typeface="Times New Roman" pitchFamily="18" charset="0"/>
                          <a:ea typeface="+mn-ea"/>
                          <a:cs typeface="Times New Roman" pitchFamily="18" charset="0"/>
                        </a:rPr>
                        <a:t> </a:t>
                      </a:r>
                      <a:r>
                        <a:rPr lang="fr-FR" sz="2400" kern="1200" dirty="0" err="1" smtClean="0">
                          <a:solidFill>
                            <a:schemeClr val="dk1"/>
                          </a:solidFill>
                          <a:effectLst/>
                          <a:latin typeface="Times New Roman" pitchFamily="18" charset="0"/>
                          <a:ea typeface="+mn-ea"/>
                          <a:cs typeface="Times New Roman" pitchFamily="18" charset="0"/>
                        </a:rPr>
                        <a:t>từ</a:t>
                      </a:r>
                      <a:r>
                        <a:rPr lang="fr-FR" sz="2400" kern="1200" dirty="0" smtClean="0">
                          <a:solidFill>
                            <a:schemeClr val="dk1"/>
                          </a:solidFill>
                          <a:effectLst/>
                          <a:latin typeface="Times New Roman" pitchFamily="18" charset="0"/>
                          <a:ea typeface="+mn-ea"/>
                          <a:cs typeface="Times New Roman" pitchFamily="18" charset="0"/>
                        </a:rPr>
                        <a:t> </a:t>
                      </a:r>
                      <a:r>
                        <a:rPr lang="fr-FR" sz="2400" kern="1200" dirty="0" err="1" smtClean="0">
                          <a:solidFill>
                            <a:schemeClr val="dk1"/>
                          </a:solidFill>
                          <a:effectLst/>
                          <a:latin typeface="Times New Roman" pitchFamily="18" charset="0"/>
                          <a:ea typeface="+mn-ea"/>
                          <a:cs typeface="Times New Roman" pitchFamily="18" charset="0"/>
                        </a:rPr>
                        <a:t>các</a:t>
                      </a:r>
                      <a:r>
                        <a:rPr lang="fr-FR" sz="2400" kern="1200" dirty="0" smtClean="0">
                          <a:solidFill>
                            <a:schemeClr val="dk1"/>
                          </a:solidFill>
                          <a:effectLst/>
                          <a:latin typeface="Times New Roman" pitchFamily="18" charset="0"/>
                          <a:ea typeface="+mn-ea"/>
                          <a:cs typeface="Times New Roman" pitchFamily="18" charset="0"/>
                        </a:rPr>
                        <a:t> </a:t>
                      </a:r>
                      <a:r>
                        <a:rPr lang="fr-FR" sz="2400" kern="1200" dirty="0" err="1" smtClean="0">
                          <a:solidFill>
                            <a:schemeClr val="dk1"/>
                          </a:solidFill>
                          <a:effectLst/>
                          <a:latin typeface="Times New Roman" pitchFamily="18" charset="0"/>
                          <a:ea typeface="+mn-ea"/>
                          <a:cs typeface="Times New Roman" pitchFamily="18" charset="0"/>
                        </a:rPr>
                        <a:t>loài</a:t>
                      </a:r>
                      <a:r>
                        <a:rPr lang="fr-FR" sz="2400" kern="1200" dirty="0" smtClean="0">
                          <a:solidFill>
                            <a:schemeClr val="dk1"/>
                          </a:solidFill>
                          <a:effectLst/>
                          <a:latin typeface="Times New Roman" pitchFamily="18" charset="0"/>
                          <a:ea typeface="+mn-ea"/>
                          <a:cs typeface="Times New Roman" pitchFamily="18" charset="0"/>
                        </a:rPr>
                        <a:t> </a:t>
                      </a:r>
                      <a:r>
                        <a:rPr lang="fr-FR" sz="2400" kern="1200" dirty="0" err="1" smtClean="0">
                          <a:solidFill>
                            <a:schemeClr val="dk1"/>
                          </a:solidFill>
                          <a:effectLst/>
                          <a:latin typeface="Times New Roman" pitchFamily="18" charset="0"/>
                          <a:ea typeface="+mn-ea"/>
                          <a:cs typeface="Times New Roman" pitchFamily="18" charset="0"/>
                        </a:rPr>
                        <a:t>hoa</a:t>
                      </a:r>
                      <a:r>
                        <a:rPr lang="fr-FR" sz="2400" kern="1200" dirty="0" smtClean="0">
                          <a:solidFill>
                            <a:schemeClr val="dk1"/>
                          </a:solidFill>
                          <a:effectLst/>
                          <a:latin typeface="Times New Roman" pitchFamily="18" charset="0"/>
                          <a:ea typeface="+mn-ea"/>
                          <a:cs typeface="Times New Roman" pitchFamily="18" charset="0"/>
                        </a:rPr>
                        <a:t> </a:t>
                      </a:r>
                      <a:r>
                        <a:rPr lang="fr-FR" sz="2400" kern="1200" dirty="0" err="1" smtClean="0">
                          <a:solidFill>
                            <a:schemeClr val="dk1"/>
                          </a:solidFill>
                          <a:effectLst/>
                          <a:latin typeface="Times New Roman" pitchFamily="18" charset="0"/>
                          <a:ea typeface="+mn-ea"/>
                          <a:cs typeface="Times New Roman" pitchFamily="18" charset="0"/>
                        </a:rPr>
                        <a:t>dễ</a:t>
                      </a:r>
                      <a:r>
                        <a:rPr lang="fr-FR" sz="2400" kern="1200" dirty="0" smtClean="0">
                          <a:solidFill>
                            <a:schemeClr val="dk1"/>
                          </a:solidFill>
                          <a:effectLst/>
                          <a:latin typeface="Times New Roman" pitchFamily="18" charset="0"/>
                          <a:ea typeface="+mn-ea"/>
                          <a:cs typeface="Times New Roman" pitchFamily="18" charset="0"/>
                        </a:rPr>
                        <a:t> </a:t>
                      </a:r>
                      <a:r>
                        <a:rPr lang="fr-FR" sz="2400" kern="1200" dirty="0" err="1" smtClean="0">
                          <a:solidFill>
                            <a:schemeClr val="dk1"/>
                          </a:solidFill>
                          <a:effectLst/>
                          <a:latin typeface="Times New Roman" pitchFamily="18" charset="0"/>
                          <a:ea typeface="+mn-ea"/>
                          <a:cs typeface="Times New Roman" pitchFamily="18" charset="0"/>
                        </a:rPr>
                        <a:t>sưu</a:t>
                      </a:r>
                      <a:r>
                        <a:rPr lang="fr-FR" sz="2400" kern="1200" dirty="0" smtClean="0">
                          <a:solidFill>
                            <a:schemeClr val="dk1"/>
                          </a:solidFill>
                          <a:effectLst/>
                          <a:latin typeface="Times New Roman" pitchFamily="18" charset="0"/>
                          <a:ea typeface="+mn-ea"/>
                          <a:cs typeface="Times New Roman" pitchFamily="18" charset="0"/>
                        </a:rPr>
                        <a:t> </a:t>
                      </a:r>
                      <a:r>
                        <a:rPr lang="fr-FR" sz="2400" kern="1200" dirty="0" err="1" smtClean="0">
                          <a:solidFill>
                            <a:schemeClr val="dk1"/>
                          </a:solidFill>
                          <a:effectLst/>
                          <a:latin typeface="Times New Roman" pitchFamily="18" charset="0"/>
                          <a:ea typeface="+mn-ea"/>
                          <a:cs typeface="Times New Roman" pitchFamily="18" charset="0"/>
                        </a:rPr>
                        <a:t>tầm</a:t>
                      </a:r>
                      <a:r>
                        <a:rPr lang="fr-FR" sz="2400" kern="1200" dirty="0" smtClean="0">
                          <a:solidFill>
                            <a:schemeClr val="dk1"/>
                          </a:solidFill>
                          <a:effectLst/>
                          <a:latin typeface="Times New Roman" pitchFamily="18" charset="0"/>
                          <a:ea typeface="+mn-ea"/>
                          <a:cs typeface="Times New Roman" pitchFamily="18" charset="0"/>
                        </a:rPr>
                        <a:t>( </a:t>
                      </a:r>
                      <a:r>
                        <a:rPr lang="fr-FR" sz="2400" kern="1200" dirty="0" err="1" smtClean="0">
                          <a:solidFill>
                            <a:schemeClr val="dk1"/>
                          </a:solidFill>
                          <a:effectLst/>
                          <a:latin typeface="Times New Roman" pitchFamily="18" charset="0"/>
                          <a:ea typeface="+mn-ea"/>
                          <a:cs typeface="Times New Roman" pitchFamily="18" charset="0"/>
                        </a:rPr>
                        <a:t>hoa</a:t>
                      </a:r>
                      <a:r>
                        <a:rPr lang="fr-FR" sz="2400" kern="1200" dirty="0" smtClean="0">
                          <a:solidFill>
                            <a:schemeClr val="dk1"/>
                          </a:solidFill>
                          <a:effectLst/>
                          <a:latin typeface="Times New Roman" pitchFamily="18" charset="0"/>
                          <a:ea typeface="+mn-ea"/>
                          <a:cs typeface="Times New Roman" pitchFamily="18" charset="0"/>
                        </a:rPr>
                        <a:t> </a:t>
                      </a:r>
                      <a:r>
                        <a:rPr lang="fr-FR" sz="2400" kern="1200" dirty="0" err="1" smtClean="0">
                          <a:solidFill>
                            <a:schemeClr val="dk1"/>
                          </a:solidFill>
                          <a:effectLst/>
                          <a:latin typeface="Times New Roman" pitchFamily="18" charset="0"/>
                          <a:ea typeface="+mn-ea"/>
                          <a:cs typeface="Times New Roman" pitchFamily="18" charset="0"/>
                        </a:rPr>
                        <a:t>phượng</a:t>
                      </a:r>
                      <a:r>
                        <a:rPr lang="fr-FR" sz="2400" kern="1200" dirty="0" smtClean="0">
                          <a:solidFill>
                            <a:schemeClr val="dk1"/>
                          </a:solidFill>
                          <a:effectLst/>
                          <a:latin typeface="Times New Roman" pitchFamily="18" charset="0"/>
                          <a:ea typeface="+mn-ea"/>
                          <a:cs typeface="Times New Roman" pitchFamily="18" charset="0"/>
                        </a:rPr>
                        <a:t>, </a:t>
                      </a:r>
                      <a:r>
                        <a:rPr lang="fr-FR" sz="2400" kern="1200" dirty="0" err="1" smtClean="0">
                          <a:solidFill>
                            <a:schemeClr val="dk1"/>
                          </a:solidFill>
                          <a:effectLst/>
                          <a:latin typeface="Times New Roman" pitchFamily="18" charset="0"/>
                          <a:ea typeface="+mn-ea"/>
                          <a:cs typeface="Times New Roman" pitchFamily="18" charset="0"/>
                        </a:rPr>
                        <a:t>dâm</a:t>
                      </a:r>
                      <a:r>
                        <a:rPr lang="fr-FR" sz="2400" kern="1200" dirty="0" smtClean="0">
                          <a:solidFill>
                            <a:schemeClr val="dk1"/>
                          </a:solidFill>
                          <a:effectLst/>
                          <a:latin typeface="Times New Roman" pitchFamily="18" charset="0"/>
                          <a:ea typeface="+mn-ea"/>
                          <a:cs typeface="Times New Roman" pitchFamily="18" charset="0"/>
                        </a:rPr>
                        <a:t> </a:t>
                      </a:r>
                      <a:r>
                        <a:rPr lang="fr-FR" sz="2400" kern="1200" dirty="0" err="1" smtClean="0">
                          <a:solidFill>
                            <a:schemeClr val="dk1"/>
                          </a:solidFill>
                          <a:effectLst/>
                          <a:latin typeface="Times New Roman" pitchFamily="18" charset="0"/>
                          <a:ea typeface="+mn-ea"/>
                          <a:cs typeface="Times New Roman" pitchFamily="18" charset="0"/>
                        </a:rPr>
                        <a:t>bụt</a:t>
                      </a:r>
                      <a:r>
                        <a:rPr lang="fr-FR" sz="2400" kern="1200" dirty="0" smtClean="0">
                          <a:solidFill>
                            <a:schemeClr val="dk1"/>
                          </a:solidFill>
                          <a:effectLst/>
                          <a:latin typeface="Times New Roman" pitchFamily="18" charset="0"/>
                          <a:ea typeface="+mn-ea"/>
                          <a:cs typeface="Times New Roman" pitchFamily="18" charset="0"/>
                        </a:rPr>
                        <a:t>, sen, </a:t>
                      </a:r>
                      <a:r>
                        <a:rPr lang="fr-FR" sz="2400" kern="1200" dirty="0" err="1" smtClean="0">
                          <a:solidFill>
                            <a:schemeClr val="dk1"/>
                          </a:solidFill>
                          <a:effectLst/>
                          <a:latin typeface="Times New Roman" pitchFamily="18" charset="0"/>
                          <a:ea typeface="+mn-ea"/>
                          <a:cs typeface="Times New Roman" pitchFamily="18" charset="0"/>
                        </a:rPr>
                        <a:t>mướp</a:t>
                      </a:r>
                      <a:r>
                        <a:rPr lang="fr-FR" sz="2400" kern="1200" dirty="0" smtClean="0">
                          <a:solidFill>
                            <a:schemeClr val="dk1"/>
                          </a:solidFill>
                          <a:effectLst/>
                          <a:latin typeface="Times New Roman" pitchFamily="18" charset="0"/>
                          <a:ea typeface="+mn-ea"/>
                          <a:cs typeface="Times New Roman" pitchFamily="18" charset="0"/>
                        </a:rPr>
                        <a:t>...)</a:t>
                      </a:r>
                      <a:endParaRPr lang="en-US" sz="2400" kern="1200" dirty="0" smtClean="0">
                        <a:solidFill>
                          <a:schemeClr val="dk1"/>
                        </a:solidFill>
                        <a:effectLst/>
                        <a:latin typeface="Times New Roman" pitchFamily="18" charset="0"/>
                        <a:ea typeface="+mn-ea"/>
                        <a:cs typeface="Times New Roman" pitchFamily="18" charset="0"/>
                      </a:endParaRPr>
                    </a:p>
                    <a:p>
                      <a:pPr fontAlgn="base"/>
                      <a:r>
                        <a:rPr lang="fr-FR" sz="2400" kern="1200" dirty="0" smtClean="0">
                          <a:solidFill>
                            <a:schemeClr val="dk1"/>
                          </a:solidFill>
                          <a:effectLst/>
                          <a:latin typeface="Times New Roman" pitchFamily="18" charset="0"/>
                          <a:ea typeface="+mn-ea"/>
                          <a:cs typeface="Times New Roman" pitchFamily="18" charset="0"/>
                        </a:rPr>
                        <a:t> </a:t>
                      </a:r>
                      <a:endParaRPr lang="en-US" sz="2400" kern="1200" dirty="0" smtClean="0">
                        <a:solidFill>
                          <a:schemeClr val="dk1"/>
                        </a:solidFill>
                        <a:effectLst/>
                        <a:latin typeface="Times New Roman" pitchFamily="18" charset="0"/>
                        <a:ea typeface="+mn-ea"/>
                        <a:cs typeface="Times New Roman" pitchFamily="18" charset="0"/>
                      </a:endParaRPr>
                    </a:p>
                    <a:p>
                      <a:pPr fontAlgn="base"/>
                      <a:r>
                        <a:rPr lang="fr-FR" sz="2400" kern="1200" dirty="0" smtClean="0">
                          <a:solidFill>
                            <a:schemeClr val="dk1"/>
                          </a:solidFill>
                          <a:effectLst/>
                          <a:latin typeface="Times New Roman" pitchFamily="18" charset="0"/>
                          <a:ea typeface="+mn-ea"/>
                          <a:cs typeface="Times New Roman" pitchFamily="18" charset="0"/>
                        </a:rPr>
                        <a:t> </a:t>
                      </a:r>
                      <a:endParaRPr lang="en-US" sz="2400" kern="1200" dirty="0" smtClean="0">
                        <a:solidFill>
                          <a:schemeClr val="dk1"/>
                        </a:solidFill>
                        <a:effectLst/>
                        <a:latin typeface="Times New Roman" pitchFamily="18" charset="0"/>
                        <a:ea typeface="+mn-ea"/>
                        <a:cs typeface="Times New Roman" pitchFamily="18" charset="0"/>
                      </a:endParaRPr>
                    </a:p>
                    <a:p>
                      <a:endParaRPr lang="fr-FR" sz="2400" kern="1200" dirty="0" smtClean="0">
                        <a:solidFill>
                          <a:schemeClr val="dk1"/>
                        </a:solidFill>
                        <a:effectLst/>
                        <a:latin typeface="Times New Roman" pitchFamily="18" charset="0"/>
                        <a:ea typeface="+mn-ea"/>
                        <a:cs typeface="Times New Roman" pitchFamily="18" charset="0"/>
                      </a:endParaRPr>
                    </a:p>
                    <a:p>
                      <a:r>
                        <a:rPr lang="fr-FR" sz="2400" kern="1200" dirty="0" smtClean="0">
                          <a:solidFill>
                            <a:schemeClr val="dk1"/>
                          </a:solidFill>
                          <a:effectLst/>
                          <a:latin typeface="Times New Roman" pitchFamily="18" charset="0"/>
                          <a:ea typeface="+mn-ea"/>
                          <a:cs typeface="Times New Roman" pitchFamily="18" charset="0"/>
                        </a:rPr>
                        <a:t>- </a:t>
                      </a:r>
                      <a:r>
                        <a:rPr lang="fr-FR" sz="2400" kern="1200" dirty="0" err="1" smtClean="0">
                          <a:solidFill>
                            <a:schemeClr val="dk1"/>
                          </a:solidFill>
                          <a:effectLst/>
                          <a:latin typeface="Times New Roman" pitchFamily="18" charset="0"/>
                          <a:ea typeface="+mn-ea"/>
                          <a:cs typeface="Times New Roman" pitchFamily="18" charset="0"/>
                        </a:rPr>
                        <a:t>Áp</a:t>
                      </a:r>
                      <a:r>
                        <a:rPr lang="fr-FR" sz="2400" kern="1200" dirty="0" smtClean="0">
                          <a:solidFill>
                            <a:schemeClr val="dk1"/>
                          </a:solidFill>
                          <a:effectLst/>
                          <a:latin typeface="Times New Roman" pitchFamily="18" charset="0"/>
                          <a:ea typeface="+mn-ea"/>
                          <a:cs typeface="Times New Roman" pitchFamily="18" charset="0"/>
                        </a:rPr>
                        <a:t> </a:t>
                      </a:r>
                      <a:r>
                        <a:rPr lang="fr-FR" sz="2400" kern="1200" dirty="0" err="1" smtClean="0">
                          <a:solidFill>
                            <a:schemeClr val="dk1"/>
                          </a:solidFill>
                          <a:effectLst/>
                          <a:latin typeface="Times New Roman" pitchFamily="18" charset="0"/>
                          <a:ea typeface="+mn-ea"/>
                          <a:cs typeface="Times New Roman" pitchFamily="18" charset="0"/>
                        </a:rPr>
                        <a:t>dụng</a:t>
                      </a:r>
                      <a:r>
                        <a:rPr lang="fr-FR" sz="2400" kern="1200" dirty="0" smtClean="0">
                          <a:solidFill>
                            <a:schemeClr val="dk1"/>
                          </a:solidFill>
                          <a:effectLst/>
                          <a:latin typeface="Times New Roman" pitchFamily="18" charset="0"/>
                          <a:ea typeface="+mn-ea"/>
                          <a:cs typeface="Times New Roman" pitchFamily="18" charset="0"/>
                        </a:rPr>
                        <a:t> </a:t>
                      </a:r>
                      <a:r>
                        <a:rPr lang="fr-FR" sz="2400" kern="1200" dirty="0" err="1" smtClean="0">
                          <a:solidFill>
                            <a:schemeClr val="dk1"/>
                          </a:solidFill>
                          <a:effectLst/>
                          <a:latin typeface="Times New Roman" pitchFamily="18" charset="0"/>
                          <a:ea typeface="+mn-ea"/>
                          <a:cs typeface="Times New Roman" pitchFamily="18" charset="0"/>
                        </a:rPr>
                        <a:t>phương</a:t>
                      </a:r>
                      <a:r>
                        <a:rPr lang="fr-FR" sz="2400" kern="1200" dirty="0" smtClean="0">
                          <a:solidFill>
                            <a:schemeClr val="dk1"/>
                          </a:solidFill>
                          <a:effectLst/>
                          <a:latin typeface="Times New Roman" pitchFamily="18" charset="0"/>
                          <a:ea typeface="+mn-ea"/>
                          <a:cs typeface="Times New Roman" pitchFamily="18" charset="0"/>
                        </a:rPr>
                        <a:t> </a:t>
                      </a:r>
                      <a:r>
                        <a:rPr lang="fr-FR" sz="2400" kern="1200" dirty="0" err="1" smtClean="0">
                          <a:solidFill>
                            <a:schemeClr val="dk1"/>
                          </a:solidFill>
                          <a:effectLst/>
                          <a:latin typeface="Times New Roman" pitchFamily="18" charset="0"/>
                          <a:ea typeface="+mn-ea"/>
                          <a:cs typeface="Times New Roman" pitchFamily="18" charset="0"/>
                        </a:rPr>
                        <a:t>pháp</a:t>
                      </a:r>
                      <a:r>
                        <a:rPr lang="fr-FR" sz="2400" kern="1200" dirty="0" smtClean="0">
                          <a:solidFill>
                            <a:schemeClr val="dk1"/>
                          </a:solidFill>
                          <a:effectLst/>
                          <a:latin typeface="Times New Roman" pitchFamily="18" charset="0"/>
                          <a:ea typeface="+mn-ea"/>
                          <a:cs typeface="Times New Roman" pitchFamily="18" charset="0"/>
                        </a:rPr>
                        <a:t> </a:t>
                      </a:r>
                      <a:r>
                        <a:rPr lang="fr-FR" sz="2400" kern="1200" dirty="0" err="1" smtClean="0">
                          <a:solidFill>
                            <a:schemeClr val="dk1"/>
                          </a:solidFill>
                          <a:effectLst/>
                          <a:latin typeface="Times New Roman" pitchFamily="18" charset="0"/>
                          <a:ea typeface="+mn-ea"/>
                          <a:cs typeface="Times New Roman" pitchFamily="18" charset="0"/>
                        </a:rPr>
                        <a:t>bàn</a:t>
                      </a:r>
                      <a:r>
                        <a:rPr lang="fr-FR" sz="2400" kern="1200" dirty="0" smtClean="0">
                          <a:solidFill>
                            <a:schemeClr val="dk1"/>
                          </a:solidFill>
                          <a:effectLst/>
                          <a:latin typeface="Times New Roman" pitchFamily="18" charset="0"/>
                          <a:ea typeface="+mn-ea"/>
                          <a:cs typeface="Times New Roman" pitchFamily="18" charset="0"/>
                        </a:rPr>
                        <a:t> </a:t>
                      </a:r>
                      <a:r>
                        <a:rPr lang="fr-FR" sz="2400" kern="1200" dirty="0" err="1" smtClean="0">
                          <a:solidFill>
                            <a:schemeClr val="dk1"/>
                          </a:solidFill>
                          <a:effectLst/>
                          <a:latin typeface="Times New Roman" pitchFamily="18" charset="0"/>
                          <a:ea typeface="+mn-ea"/>
                          <a:cs typeface="Times New Roman" pitchFamily="18" charset="0"/>
                        </a:rPr>
                        <a:t>tay</a:t>
                      </a:r>
                      <a:r>
                        <a:rPr lang="fr-FR" sz="2400" kern="1200" dirty="0" smtClean="0">
                          <a:solidFill>
                            <a:schemeClr val="dk1"/>
                          </a:solidFill>
                          <a:effectLst/>
                          <a:latin typeface="Times New Roman" pitchFamily="18" charset="0"/>
                          <a:ea typeface="+mn-ea"/>
                          <a:cs typeface="Times New Roman" pitchFamily="18" charset="0"/>
                        </a:rPr>
                        <a:t> </a:t>
                      </a:r>
                      <a:r>
                        <a:rPr lang="fr-FR" sz="2400" kern="1200" dirty="0" err="1" smtClean="0">
                          <a:solidFill>
                            <a:schemeClr val="dk1"/>
                          </a:solidFill>
                          <a:effectLst/>
                          <a:latin typeface="Times New Roman" pitchFamily="18" charset="0"/>
                          <a:ea typeface="+mn-ea"/>
                          <a:cs typeface="Times New Roman" pitchFamily="18" charset="0"/>
                        </a:rPr>
                        <a:t>nặn</a:t>
                      </a:r>
                      <a:r>
                        <a:rPr lang="fr-FR" sz="2400" kern="1200" dirty="0" smtClean="0">
                          <a:solidFill>
                            <a:schemeClr val="dk1"/>
                          </a:solidFill>
                          <a:effectLst/>
                          <a:latin typeface="Times New Roman" pitchFamily="18" charset="0"/>
                          <a:ea typeface="+mn-ea"/>
                          <a:cs typeface="Times New Roman" pitchFamily="18" charset="0"/>
                        </a:rPr>
                        <a:t> </a:t>
                      </a:r>
                      <a:r>
                        <a:rPr lang="fr-FR" sz="2400" kern="1200" dirty="0" err="1" smtClean="0">
                          <a:solidFill>
                            <a:schemeClr val="dk1"/>
                          </a:solidFill>
                          <a:effectLst/>
                          <a:latin typeface="Times New Roman" pitchFamily="18" charset="0"/>
                          <a:ea typeface="+mn-ea"/>
                          <a:cs typeface="Times New Roman" pitchFamily="18" charset="0"/>
                        </a:rPr>
                        <a:t>bột</a:t>
                      </a:r>
                      <a:endParaRPr lang="en-US" sz="2400" b="1" dirty="0">
                        <a:solidFill>
                          <a:schemeClr val="bg1"/>
                        </a:solidFill>
                        <a:effectLst/>
                        <a:latin typeface="Times New Roman" pitchFamily="18" charset="0"/>
                        <a:ea typeface="Calibri"/>
                        <a:cs typeface="Times New Roman" pitchFamily="18" charset="0"/>
                      </a:endParaRPr>
                    </a:p>
                  </a:txBody>
                  <a:tcPr marL="68580" marR="68580" marT="0" marB="0">
                    <a:solidFill>
                      <a:srgbClr val="0099FF"/>
                    </a:solidFill>
                  </a:tcPr>
                </a:tc>
                <a:tc>
                  <a:txBody>
                    <a:bodyPr/>
                    <a:lstStyle/>
                    <a:p>
                      <a:pPr algn="just" fontAlgn="base">
                        <a:lnSpc>
                          <a:spcPct val="150000"/>
                        </a:lnSpc>
                        <a:spcAft>
                          <a:spcPts val="0"/>
                        </a:spcAft>
                      </a:pPr>
                      <a:r>
                        <a:rPr lang="fr-FR" sz="2800" dirty="0">
                          <a:solidFill>
                            <a:schemeClr val="bg1"/>
                          </a:solidFill>
                          <a:effectLst/>
                          <a:latin typeface="Arial" pitchFamily="34" charset="0"/>
                          <a:cs typeface="Arial" pitchFamily="34" charset="0"/>
                        </a:rPr>
                        <a:t> </a:t>
                      </a:r>
                      <a:endParaRPr lang="en-US" sz="2800" dirty="0">
                        <a:solidFill>
                          <a:schemeClr val="bg1"/>
                        </a:solidFill>
                        <a:effectLst/>
                        <a:latin typeface="Arial" pitchFamily="34" charset="0"/>
                        <a:ea typeface="Calibri"/>
                        <a:cs typeface="Arial" pitchFamily="34" charset="0"/>
                      </a:endParaRPr>
                    </a:p>
                  </a:txBody>
                  <a:tcPr marL="68580" marR="68580" marT="0" marB="0">
                    <a:solidFill>
                      <a:srgbClr val="0099FF"/>
                    </a:solidFill>
                  </a:tcPr>
                </a:tc>
              </a:tr>
            </a:tbl>
          </a:graphicData>
        </a:graphic>
      </p:graphicFrame>
    </p:spTree>
    <p:extLst>
      <p:ext uri="{BB962C8B-B14F-4D97-AF65-F5344CB8AC3E}">
        <p14:creationId xmlns:p14="http://schemas.microsoft.com/office/powerpoint/2010/main" val="4022177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543861043"/>
              </p:ext>
            </p:extLst>
          </p:nvPr>
        </p:nvGraphicFramePr>
        <p:xfrm>
          <a:off x="-2" y="0"/>
          <a:ext cx="12192001" cy="6858000"/>
        </p:xfrm>
        <a:graphic>
          <a:graphicData uri="http://schemas.openxmlformats.org/drawingml/2006/table">
            <a:tbl>
              <a:tblPr firstRow="1" firstCol="1" bandRow="1">
                <a:tableStyleId>{5C22544A-7EE6-4342-B048-85BDC9FD1C3A}</a:tableStyleId>
              </a:tblPr>
              <a:tblGrid>
                <a:gridCol w="643946"/>
                <a:gridCol w="3567448"/>
                <a:gridCol w="7122016"/>
                <a:gridCol w="858591"/>
              </a:tblGrid>
              <a:tr h="1028700">
                <a:tc>
                  <a:txBody>
                    <a:bodyPr/>
                    <a:lstStyle/>
                    <a:p>
                      <a:pPr algn="ctr" fontAlgn="base">
                        <a:lnSpc>
                          <a:spcPct val="150000"/>
                        </a:lnSpc>
                        <a:spcAft>
                          <a:spcPts val="0"/>
                        </a:spcAft>
                      </a:pPr>
                      <a:r>
                        <a:rPr lang="en-US" sz="2000" dirty="0" smtClean="0">
                          <a:effectLst/>
                          <a:latin typeface="Times New Roman" pitchFamily="18" charset="0"/>
                          <a:cs typeface="Times New Roman" pitchFamily="18" charset="0"/>
                        </a:rPr>
                        <a:t>STT</a:t>
                      </a:r>
                      <a:endParaRPr lang="en-US" sz="2000" dirty="0">
                        <a:effectLst/>
                        <a:latin typeface="Times New Roman" pitchFamily="18" charset="0"/>
                        <a:ea typeface="Calibri"/>
                        <a:cs typeface="Times New Roman" pitchFamily="18" charset="0"/>
                      </a:endParaRPr>
                    </a:p>
                  </a:txBody>
                  <a:tcPr marL="68580" marR="68580" marT="0" marB="0"/>
                </a:tc>
                <a:tc>
                  <a:txBody>
                    <a:bodyPr/>
                    <a:lstStyle/>
                    <a:p>
                      <a:pPr algn="ctr" fontAlgn="base">
                        <a:lnSpc>
                          <a:spcPct val="150000"/>
                        </a:lnSpc>
                        <a:spcAft>
                          <a:spcPts val="0"/>
                        </a:spcAft>
                      </a:pPr>
                      <a:r>
                        <a:rPr lang="en-US" sz="2000" dirty="0" err="1">
                          <a:effectLst/>
                          <a:latin typeface="Times New Roman" pitchFamily="18" charset="0"/>
                          <a:cs typeface="Times New Roman" pitchFamily="18" charset="0"/>
                        </a:rPr>
                        <a:t>Bài</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trang</a:t>
                      </a:r>
                      <a:r>
                        <a:rPr lang="en-US" sz="2000" dirty="0">
                          <a:effectLst/>
                          <a:latin typeface="Times New Roman" pitchFamily="18" charset="0"/>
                          <a:cs typeface="Times New Roman" pitchFamily="18" charset="0"/>
                        </a:rPr>
                        <a:t>)</a:t>
                      </a:r>
                      <a:endParaRPr lang="en-US" sz="2000" dirty="0">
                        <a:effectLst/>
                        <a:latin typeface="Times New Roman" pitchFamily="18" charset="0"/>
                        <a:ea typeface="Calibri"/>
                        <a:cs typeface="Times New Roman" pitchFamily="18" charset="0"/>
                      </a:endParaRPr>
                    </a:p>
                  </a:txBody>
                  <a:tcPr marL="68580" marR="68580" marT="0" marB="0"/>
                </a:tc>
                <a:tc>
                  <a:txBody>
                    <a:bodyPr/>
                    <a:lstStyle/>
                    <a:p>
                      <a:pPr algn="ctr" fontAlgn="base">
                        <a:lnSpc>
                          <a:spcPct val="150000"/>
                        </a:lnSpc>
                        <a:spcAft>
                          <a:spcPts val="0"/>
                        </a:spcAft>
                      </a:pPr>
                      <a:r>
                        <a:rPr lang="en-US" sz="2000" dirty="0" err="1">
                          <a:effectLst/>
                          <a:latin typeface="Times New Roman" pitchFamily="18" charset="0"/>
                          <a:cs typeface="Times New Roman" pitchFamily="18" charset="0"/>
                        </a:rPr>
                        <a:t>Nội</a:t>
                      </a:r>
                      <a:r>
                        <a:rPr lang="en-US" sz="2000" dirty="0">
                          <a:effectLst/>
                          <a:latin typeface="Times New Roman" pitchFamily="18" charset="0"/>
                          <a:cs typeface="Times New Roman" pitchFamily="18" charset="0"/>
                        </a:rPr>
                        <a:t> dung </a:t>
                      </a:r>
                      <a:r>
                        <a:rPr lang="en-US" sz="2000" dirty="0" smtClean="0">
                          <a:effectLst/>
                          <a:latin typeface="Times New Roman" pitchFamily="18" charset="0"/>
                          <a:cs typeface="Times New Roman" pitchFamily="18" charset="0"/>
                        </a:rPr>
                        <a:t>(HĐ) </a:t>
                      </a:r>
                      <a:r>
                        <a:rPr lang="en-US" sz="2000" dirty="0" err="1">
                          <a:effectLst/>
                          <a:latin typeface="Times New Roman" pitchFamily="18" charset="0"/>
                          <a:cs typeface="Times New Roman" pitchFamily="18" charset="0"/>
                        </a:rPr>
                        <a:t>áp</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dụng</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dạy</a:t>
                      </a:r>
                      <a:r>
                        <a:rPr lang="en-US" sz="2000" dirty="0">
                          <a:effectLst/>
                          <a:latin typeface="Times New Roman" pitchFamily="18" charset="0"/>
                          <a:cs typeface="Times New Roman" pitchFamily="18" charset="0"/>
                        </a:rPr>
                        <a:t> </a:t>
                      </a:r>
                    </a:p>
                    <a:p>
                      <a:pPr algn="ctr" fontAlgn="base">
                        <a:lnSpc>
                          <a:spcPct val="150000"/>
                        </a:lnSpc>
                        <a:spcAft>
                          <a:spcPts val="0"/>
                        </a:spcAft>
                      </a:pPr>
                      <a:r>
                        <a:rPr lang="en-US" sz="2000" dirty="0" err="1">
                          <a:effectLst/>
                          <a:latin typeface="Times New Roman" pitchFamily="18" charset="0"/>
                          <a:cs typeface="Times New Roman" pitchFamily="18" charset="0"/>
                        </a:rPr>
                        <a:t>trải</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nghiệm</a:t>
                      </a:r>
                      <a:endParaRPr lang="en-US" sz="2000" dirty="0">
                        <a:effectLst/>
                        <a:latin typeface="Times New Roman" pitchFamily="18" charset="0"/>
                        <a:ea typeface="Calibri"/>
                        <a:cs typeface="Times New Roman" pitchFamily="18" charset="0"/>
                      </a:endParaRPr>
                    </a:p>
                  </a:txBody>
                  <a:tcPr marL="68580" marR="68580" marT="0" marB="0"/>
                </a:tc>
                <a:tc>
                  <a:txBody>
                    <a:bodyPr/>
                    <a:lstStyle/>
                    <a:p>
                      <a:pPr algn="ctr" fontAlgn="base">
                        <a:lnSpc>
                          <a:spcPct val="150000"/>
                        </a:lnSpc>
                        <a:spcAft>
                          <a:spcPts val="0"/>
                        </a:spcAft>
                      </a:pPr>
                      <a:r>
                        <a:rPr lang="en-US" sz="2000" dirty="0" err="1" smtClean="0">
                          <a:effectLst/>
                          <a:latin typeface="Times New Roman" pitchFamily="18" charset="0"/>
                          <a:cs typeface="Times New Roman" pitchFamily="18" charset="0"/>
                        </a:rPr>
                        <a:t>Ghi</a:t>
                      </a:r>
                      <a:r>
                        <a:rPr lang="en-US" sz="2000" dirty="0" smtClean="0">
                          <a:effectLst/>
                          <a:latin typeface="Times New Roman" pitchFamily="18" charset="0"/>
                          <a:cs typeface="Times New Roman" pitchFamily="18" charset="0"/>
                        </a:rPr>
                        <a:t> </a:t>
                      </a:r>
                      <a:r>
                        <a:rPr lang="en-US" sz="2000" dirty="0" err="1" smtClean="0">
                          <a:effectLst/>
                          <a:latin typeface="Times New Roman" pitchFamily="18" charset="0"/>
                          <a:cs typeface="Times New Roman" pitchFamily="18" charset="0"/>
                        </a:rPr>
                        <a:t>chú</a:t>
                      </a:r>
                      <a:endParaRPr lang="en-US" sz="2000" dirty="0">
                        <a:effectLst/>
                        <a:latin typeface="Times New Roman" pitchFamily="18" charset="0"/>
                        <a:ea typeface="Calibri"/>
                        <a:cs typeface="Times New Roman" pitchFamily="18" charset="0"/>
                      </a:endParaRPr>
                    </a:p>
                  </a:txBody>
                  <a:tcPr marL="68580" marR="68580" marT="0" marB="0"/>
                </a:tc>
              </a:tr>
              <a:tr h="5829300">
                <a:tc>
                  <a:txBody>
                    <a:bodyPr/>
                    <a:lstStyle/>
                    <a:p>
                      <a:pPr algn="just" fontAlgn="base">
                        <a:lnSpc>
                          <a:spcPct val="150000"/>
                        </a:lnSpc>
                        <a:spcAft>
                          <a:spcPts val="0"/>
                        </a:spcAft>
                      </a:pPr>
                      <a:r>
                        <a:rPr lang="fr-FR" sz="2000" b="1" dirty="0" smtClean="0">
                          <a:effectLst/>
                          <a:latin typeface="Times New Roman" pitchFamily="18" charset="0"/>
                          <a:ea typeface="Calibri"/>
                          <a:cs typeface="Times New Roman" pitchFamily="18" charset="0"/>
                        </a:rPr>
                        <a:t>5</a:t>
                      </a:r>
                      <a:endParaRPr lang="en-US" sz="2000" b="1" dirty="0">
                        <a:effectLst/>
                        <a:latin typeface="Times New Roman" pitchFamily="18" charset="0"/>
                        <a:ea typeface="Calibri"/>
                        <a:cs typeface="Times New Roman" pitchFamily="18" charset="0"/>
                      </a:endParaRPr>
                    </a:p>
                  </a:txBody>
                  <a:tcPr marL="68580" marR="68580" marT="0" marB="0">
                    <a:solidFill>
                      <a:srgbClr val="0099FF"/>
                    </a:solidFill>
                  </a:tcPr>
                </a:tc>
                <a:tc>
                  <a:txBody>
                    <a:bodyPr/>
                    <a:lstStyle/>
                    <a:p>
                      <a:pPr fontAlgn="base"/>
                      <a:r>
                        <a:rPr lang="fr-FR" sz="2000" kern="1200" dirty="0" smtClean="0">
                          <a:solidFill>
                            <a:schemeClr val="dk1"/>
                          </a:solidFill>
                          <a:effectLst/>
                          <a:latin typeface="Times New Roman" pitchFamily="18" charset="0"/>
                          <a:ea typeface="+mn-ea"/>
                          <a:cs typeface="Times New Roman" pitchFamily="18" charset="0"/>
                        </a:rPr>
                        <a:t>- </a:t>
                      </a:r>
                      <a:r>
                        <a:rPr lang="fr-FR" sz="2000" kern="1200" dirty="0" err="1" smtClean="0">
                          <a:solidFill>
                            <a:schemeClr val="dk1"/>
                          </a:solidFill>
                          <a:effectLst/>
                          <a:latin typeface="Times New Roman" pitchFamily="18" charset="0"/>
                          <a:ea typeface="+mn-ea"/>
                          <a:cs typeface="Times New Roman" pitchFamily="18" charset="0"/>
                        </a:rPr>
                        <a:t>Bài</a:t>
                      </a:r>
                      <a:r>
                        <a:rPr lang="fr-FR" sz="2000" kern="1200" dirty="0" smtClean="0">
                          <a:solidFill>
                            <a:schemeClr val="dk1"/>
                          </a:solidFill>
                          <a:effectLst/>
                          <a:latin typeface="Times New Roman" pitchFamily="18" charset="0"/>
                          <a:ea typeface="+mn-ea"/>
                          <a:cs typeface="Times New Roman" pitchFamily="18" charset="0"/>
                        </a:rPr>
                        <a:t> 62 </a:t>
                      </a:r>
                      <a:r>
                        <a:rPr lang="fr-FR" sz="2000" kern="1200" dirty="0" err="1" smtClean="0">
                          <a:solidFill>
                            <a:schemeClr val="dk1"/>
                          </a:solidFill>
                          <a:effectLst/>
                          <a:latin typeface="Times New Roman" pitchFamily="18" charset="0"/>
                          <a:ea typeface="+mn-ea"/>
                          <a:cs typeface="Times New Roman" pitchFamily="18" charset="0"/>
                        </a:rPr>
                        <a:t>Môi</a:t>
                      </a:r>
                      <a:r>
                        <a:rPr lang="fr-FR" sz="2000" kern="1200" dirty="0" smtClean="0">
                          <a:solidFill>
                            <a:schemeClr val="dk1"/>
                          </a:solidFill>
                          <a:effectLst/>
                          <a:latin typeface="Times New Roman" pitchFamily="18" charset="0"/>
                          <a:ea typeface="+mn-ea"/>
                          <a:cs typeface="Times New Roman" pitchFamily="18" charset="0"/>
                        </a:rPr>
                        <a:t> </a:t>
                      </a:r>
                      <a:r>
                        <a:rPr lang="fr-FR" sz="2000" kern="1200" dirty="0" err="1" smtClean="0">
                          <a:solidFill>
                            <a:schemeClr val="dk1"/>
                          </a:solidFill>
                          <a:effectLst/>
                          <a:latin typeface="Times New Roman" pitchFamily="18" charset="0"/>
                          <a:ea typeface="+mn-ea"/>
                          <a:cs typeface="Times New Roman" pitchFamily="18" charset="0"/>
                        </a:rPr>
                        <a:t>trường</a:t>
                      </a:r>
                      <a:endParaRPr lang="en-US" sz="2000" kern="1200" dirty="0" smtClean="0">
                        <a:solidFill>
                          <a:schemeClr val="dk1"/>
                        </a:solidFill>
                        <a:effectLst/>
                        <a:latin typeface="Times New Roman" pitchFamily="18" charset="0"/>
                        <a:ea typeface="+mn-ea"/>
                        <a:cs typeface="Times New Roman" pitchFamily="18" charset="0"/>
                      </a:endParaRPr>
                    </a:p>
                    <a:p>
                      <a:pPr fontAlgn="base"/>
                      <a:r>
                        <a:rPr lang="fr-FR" sz="2000" kern="1200" dirty="0" smtClean="0">
                          <a:solidFill>
                            <a:schemeClr val="dk1"/>
                          </a:solidFill>
                          <a:effectLst/>
                          <a:latin typeface="Times New Roman" pitchFamily="18" charset="0"/>
                          <a:ea typeface="+mn-ea"/>
                          <a:cs typeface="Times New Roman" pitchFamily="18" charset="0"/>
                        </a:rPr>
                        <a:t>- </a:t>
                      </a:r>
                      <a:r>
                        <a:rPr lang="fr-FR" sz="2000" kern="1200" dirty="0" err="1" smtClean="0">
                          <a:solidFill>
                            <a:schemeClr val="dk1"/>
                          </a:solidFill>
                          <a:effectLst/>
                          <a:latin typeface="Times New Roman" pitchFamily="18" charset="0"/>
                          <a:ea typeface="+mn-ea"/>
                          <a:cs typeface="Times New Roman" pitchFamily="18" charset="0"/>
                        </a:rPr>
                        <a:t>Bài</a:t>
                      </a:r>
                      <a:r>
                        <a:rPr lang="fr-FR" sz="2000" kern="1200" dirty="0" smtClean="0">
                          <a:solidFill>
                            <a:schemeClr val="dk1"/>
                          </a:solidFill>
                          <a:effectLst/>
                          <a:latin typeface="Times New Roman" pitchFamily="18" charset="0"/>
                          <a:ea typeface="+mn-ea"/>
                          <a:cs typeface="Times New Roman" pitchFamily="18" charset="0"/>
                        </a:rPr>
                        <a:t> 63 </a:t>
                      </a:r>
                      <a:r>
                        <a:rPr lang="fr-FR" sz="2000" kern="1200" dirty="0" err="1" smtClean="0">
                          <a:solidFill>
                            <a:schemeClr val="dk1"/>
                          </a:solidFill>
                          <a:effectLst/>
                          <a:latin typeface="Times New Roman" pitchFamily="18" charset="0"/>
                          <a:ea typeface="+mn-ea"/>
                          <a:cs typeface="Times New Roman" pitchFamily="18" charset="0"/>
                        </a:rPr>
                        <a:t>Tài</a:t>
                      </a:r>
                      <a:r>
                        <a:rPr lang="fr-FR" sz="2000" kern="1200" dirty="0" smtClean="0">
                          <a:solidFill>
                            <a:schemeClr val="dk1"/>
                          </a:solidFill>
                          <a:effectLst/>
                          <a:latin typeface="Times New Roman" pitchFamily="18" charset="0"/>
                          <a:ea typeface="+mn-ea"/>
                          <a:cs typeface="Times New Roman" pitchFamily="18" charset="0"/>
                        </a:rPr>
                        <a:t> </a:t>
                      </a:r>
                      <a:r>
                        <a:rPr lang="fr-FR" sz="2000" kern="1200" dirty="0" err="1" smtClean="0">
                          <a:solidFill>
                            <a:schemeClr val="dk1"/>
                          </a:solidFill>
                          <a:effectLst/>
                          <a:latin typeface="Times New Roman" pitchFamily="18" charset="0"/>
                          <a:ea typeface="+mn-ea"/>
                          <a:cs typeface="Times New Roman" pitchFamily="18" charset="0"/>
                        </a:rPr>
                        <a:t>nguyên</a:t>
                      </a:r>
                      <a:r>
                        <a:rPr lang="fr-FR" sz="2000" kern="1200" dirty="0" smtClean="0">
                          <a:solidFill>
                            <a:schemeClr val="dk1"/>
                          </a:solidFill>
                          <a:effectLst/>
                          <a:latin typeface="Times New Roman" pitchFamily="18" charset="0"/>
                          <a:ea typeface="+mn-ea"/>
                          <a:cs typeface="Times New Roman" pitchFamily="18" charset="0"/>
                        </a:rPr>
                        <a:t> </a:t>
                      </a:r>
                      <a:r>
                        <a:rPr lang="fr-FR" sz="2000" kern="1200" dirty="0" err="1" smtClean="0">
                          <a:solidFill>
                            <a:schemeClr val="dk1"/>
                          </a:solidFill>
                          <a:effectLst/>
                          <a:latin typeface="Times New Roman" pitchFamily="18" charset="0"/>
                          <a:ea typeface="+mn-ea"/>
                          <a:cs typeface="Times New Roman" pitchFamily="18" charset="0"/>
                        </a:rPr>
                        <a:t>thiên</a:t>
                      </a:r>
                      <a:r>
                        <a:rPr lang="fr-FR" sz="2000" kern="1200" dirty="0" smtClean="0">
                          <a:solidFill>
                            <a:schemeClr val="dk1"/>
                          </a:solidFill>
                          <a:effectLst/>
                          <a:latin typeface="Times New Roman" pitchFamily="18" charset="0"/>
                          <a:ea typeface="+mn-ea"/>
                          <a:cs typeface="Times New Roman" pitchFamily="18" charset="0"/>
                        </a:rPr>
                        <a:t> </a:t>
                      </a:r>
                      <a:r>
                        <a:rPr lang="fr-FR" sz="2000" kern="1200" dirty="0" err="1" smtClean="0">
                          <a:solidFill>
                            <a:schemeClr val="dk1"/>
                          </a:solidFill>
                          <a:effectLst/>
                          <a:latin typeface="Times New Roman" pitchFamily="18" charset="0"/>
                          <a:ea typeface="+mn-ea"/>
                          <a:cs typeface="Times New Roman" pitchFamily="18" charset="0"/>
                        </a:rPr>
                        <a:t>nhiên</a:t>
                      </a:r>
                      <a:endParaRPr lang="en-US" sz="2000" kern="1200" dirty="0" smtClean="0">
                        <a:solidFill>
                          <a:schemeClr val="dk1"/>
                        </a:solidFill>
                        <a:effectLst/>
                        <a:latin typeface="Times New Roman" pitchFamily="18" charset="0"/>
                        <a:ea typeface="+mn-ea"/>
                        <a:cs typeface="Times New Roman" pitchFamily="18" charset="0"/>
                      </a:endParaRPr>
                    </a:p>
                    <a:p>
                      <a:pPr fontAlgn="base"/>
                      <a:r>
                        <a:rPr lang="fr-FR" sz="2000" kern="1200" dirty="0" smtClean="0">
                          <a:solidFill>
                            <a:schemeClr val="dk1"/>
                          </a:solidFill>
                          <a:effectLst/>
                          <a:latin typeface="Times New Roman" pitchFamily="18" charset="0"/>
                          <a:ea typeface="+mn-ea"/>
                          <a:cs typeface="Times New Roman" pitchFamily="18" charset="0"/>
                        </a:rPr>
                        <a:t>- </a:t>
                      </a:r>
                      <a:r>
                        <a:rPr lang="fr-FR" sz="2000" kern="1200" dirty="0" err="1" smtClean="0">
                          <a:solidFill>
                            <a:schemeClr val="dk1"/>
                          </a:solidFill>
                          <a:effectLst/>
                          <a:latin typeface="Times New Roman" pitchFamily="18" charset="0"/>
                          <a:ea typeface="+mn-ea"/>
                          <a:cs typeface="Times New Roman" pitchFamily="18" charset="0"/>
                        </a:rPr>
                        <a:t>Bài</a:t>
                      </a:r>
                      <a:r>
                        <a:rPr lang="fr-FR" sz="2000" kern="1200" dirty="0" smtClean="0">
                          <a:solidFill>
                            <a:schemeClr val="dk1"/>
                          </a:solidFill>
                          <a:effectLst/>
                          <a:latin typeface="Times New Roman" pitchFamily="18" charset="0"/>
                          <a:ea typeface="+mn-ea"/>
                          <a:cs typeface="Times New Roman" pitchFamily="18" charset="0"/>
                        </a:rPr>
                        <a:t> 64 </a:t>
                      </a:r>
                      <a:r>
                        <a:rPr lang="fr-FR" sz="2000" kern="1200" dirty="0" err="1" smtClean="0">
                          <a:solidFill>
                            <a:schemeClr val="dk1"/>
                          </a:solidFill>
                          <a:effectLst/>
                          <a:latin typeface="Times New Roman" pitchFamily="18" charset="0"/>
                          <a:ea typeface="+mn-ea"/>
                          <a:cs typeface="Times New Roman" pitchFamily="18" charset="0"/>
                        </a:rPr>
                        <a:t>Vai</a:t>
                      </a:r>
                      <a:r>
                        <a:rPr lang="fr-FR" sz="2000" kern="1200" dirty="0" smtClean="0">
                          <a:solidFill>
                            <a:schemeClr val="dk1"/>
                          </a:solidFill>
                          <a:effectLst/>
                          <a:latin typeface="Times New Roman" pitchFamily="18" charset="0"/>
                          <a:ea typeface="+mn-ea"/>
                          <a:cs typeface="Times New Roman" pitchFamily="18" charset="0"/>
                        </a:rPr>
                        <a:t> </a:t>
                      </a:r>
                      <a:r>
                        <a:rPr lang="fr-FR" sz="2000" kern="1200" dirty="0" err="1" smtClean="0">
                          <a:solidFill>
                            <a:schemeClr val="dk1"/>
                          </a:solidFill>
                          <a:effectLst/>
                          <a:latin typeface="Times New Roman" pitchFamily="18" charset="0"/>
                          <a:ea typeface="+mn-ea"/>
                          <a:cs typeface="Times New Roman" pitchFamily="18" charset="0"/>
                        </a:rPr>
                        <a:t>trò</a:t>
                      </a:r>
                      <a:r>
                        <a:rPr lang="fr-FR" sz="2000" kern="1200" dirty="0" smtClean="0">
                          <a:solidFill>
                            <a:schemeClr val="dk1"/>
                          </a:solidFill>
                          <a:effectLst/>
                          <a:latin typeface="Times New Roman" pitchFamily="18" charset="0"/>
                          <a:ea typeface="+mn-ea"/>
                          <a:cs typeface="Times New Roman" pitchFamily="18" charset="0"/>
                        </a:rPr>
                        <a:t> </a:t>
                      </a:r>
                      <a:r>
                        <a:rPr lang="fr-FR" sz="2000" kern="1200" dirty="0" err="1" smtClean="0">
                          <a:solidFill>
                            <a:schemeClr val="dk1"/>
                          </a:solidFill>
                          <a:effectLst/>
                          <a:latin typeface="Times New Roman" pitchFamily="18" charset="0"/>
                          <a:ea typeface="+mn-ea"/>
                          <a:cs typeface="Times New Roman" pitchFamily="18" charset="0"/>
                        </a:rPr>
                        <a:t>của</a:t>
                      </a:r>
                      <a:r>
                        <a:rPr lang="fr-FR" sz="2000" kern="1200" dirty="0" smtClean="0">
                          <a:solidFill>
                            <a:schemeClr val="dk1"/>
                          </a:solidFill>
                          <a:effectLst/>
                          <a:latin typeface="Times New Roman" pitchFamily="18" charset="0"/>
                          <a:ea typeface="+mn-ea"/>
                          <a:cs typeface="Times New Roman" pitchFamily="18" charset="0"/>
                        </a:rPr>
                        <a:t> </a:t>
                      </a:r>
                      <a:r>
                        <a:rPr lang="fr-FR" sz="2000" kern="1200" dirty="0" err="1" smtClean="0">
                          <a:solidFill>
                            <a:schemeClr val="dk1"/>
                          </a:solidFill>
                          <a:effectLst/>
                          <a:latin typeface="Times New Roman" pitchFamily="18" charset="0"/>
                          <a:ea typeface="+mn-ea"/>
                          <a:cs typeface="Times New Roman" pitchFamily="18" charset="0"/>
                        </a:rPr>
                        <a:t>môi</a:t>
                      </a:r>
                      <a:r>
                        <a:rPr lang="fr-FR" sz="2000" kern="1200" dirty="0" smtClean="0">
                          <a:solidFill>
                            <a:schemeClr val="dk1"/>
                          </a:solidFill>
                          <a:effectLst/>
                          <a:latin typeface="Times New Roman" pitchFamily="18" charset="0"/>
                          <a:ea typeface="+mn-ea"/>
                          <a:cs typeface="Times New Roman" pitchFamily="18" charset="0"/>
                        </a:rPr>
                        <a:t> </a:t>
                      </a:r>
                      <a:r>
                        <a:rPr lang="fr-FR" sz="2000" kern="1200" dirty="0" err="1" smtClean="0">
                          <a:solidFill>
                            <a:schemeClr val="dk1"/>
                          </a:solidFill>
                          <a:effectLst/>
                          <a:latin typeface="Times New Roman" pitchFamily="18" charset="0"/>
                          <a:ea typeface="+mn-ea"/>
                          <a:cs typeface="Times New Roman" pitchFamily="18" charset="0"/>
                        </a:rPr>
                        <a:t>trường</a:t>
                      </a:r>
                      <a:r>
                        <a:rPr lang="fr-FR" sz="2000" kern="1200" dirty="0" smtClean="0">
                          <a:solidFill>
                            <a:schemeClr val="dk1"/>
                          </a:solidFill>
                          <a:effectLst/>
                          <a:latin typeface="Times New Roman" pitchFamily="18" charset="0"/>
                          <a:ea typeface="+mn-ea"/>
                          <a:cs typeface="Times New Roman" pitchFamily="18" charset="0"/>
                        </a:rPr>
                        <a:t> </a:t>
                      </a:r>
                      <a:r>
                        <a:rPr lang="fr-FR" sz="2000" kern="1200" dirty="0" err="1" smtClean="0">
                          <a:solidFill>
                            <a:schemeClr val="dk1"/>
                          </a:solidFill>
                          <a:effectLst/>
                          <a:latin typeface="Times New Roman" pitchFamily="18" charset="0"/>
                          <a:ea typeface="+mn-ea"/>
                          <a:cs typeface="Times New Roman" pitchFamily="18" charset="0"/>
                        </a:rPr>
                        <a:t>tự</a:t>
                      </a:r>
                      <a:r>
                        <a:rPr lang="fr-FR" sz="2000" kern="1200" dirty="0" smtClean="0">
                          <a:solidFill>
                            <a:schemeClr val="dk1"/>
                          </a:solidFill>
                          <a:effectLst/>
                          <a:latin typeface="Times New Roman" pitchFamily="18" charset="0"/>
                          <a:ea typeface="+mn-ea"/>
                          <a:cs typeface="Times New Roman" pitchFamily="18" charset="0"/>
                        </a:rPr>
                        <a:t> </a:t>
                      </a:r>
                      <a:r>
                        <a:rPr lang="fr-FR" sz="2000" kern="1200" dirty="0" err="1" smtClean="0">
                          <a:solidFill>
                            <a:schemeClr val="dk1"/>
                          </a:solidFill>
                          <a:effectLst/>
                          <a:latin typeface="Times New Roman" pitchFamily="18" charset="0"/>
                          <a:ea typeface="+mn-ea"/>
                          <a:cs typeface="Times New Roman" pitchFamily="18" charset="0"/>
                        </a:rPr>
                        <a:t>nhiên</a:t>
                      </a:r>
                      <a:r>
                        <a:rPr lang="fr-FR" sz="2000" kern="1200" dirty="0" smtClean="0">
                          <a:solidFill>
                            <a:schemeClr val="dk1"/>
                          </a:solidFill>
                          <a:effectLst/>
                          <a:latin typeface="Times New Roman" pitchFamily="18" charset="0"/>
                          <a:ea typeface="+mn-ea"/>
                          <a:cs typeface="Times New Roman" pitchFamily="18" charset="0"/>
                        </a:rPr>
                        <a:t> </a:t>
                      </a:r>
                      <a:r>
                        <a:rPr lang="fr-FR" sz="2000" kern="1200" dirty="0" err="1" smtClean="0">
                          <a:solidFill>
                            <a:schemeClr val="dk1"/>
                          </a:solidFill>
                          <a:effectLst/>
                          <a:latin typeface="Times New Roman" pitchFamily="18" charset="0"/>
                          <a:ea typeface="+mn-ea"/>
                          <a:cs typeface="Times New Roman" pitchFamily="18" charset="0"/>
                        </a:rPr>
                        <a:t>với</a:t>
                      </a:r>
                      <a:r>
                        <a:rPr lang="fr-FR" sz="2000" kern="1200" dirty="0" smtClean="0">
                          <a:solidFill>
                            <a:schemeClr val="dk1"/>
                          </a:solidFill>
                          <a:effectLst/>
                          <a:latin typeface="Times New Roman" pitchFamily="18" charset="0"/>
                          <a:ea typeface="+mn-ea"/>
                          <a:cs typeface="Times New Roman" pitchFamily="18" charset="0"/>
                        </a:rPr>
                        <a:t> </a:t>
                      </a:r>
                      <a:r>
                        <a:rPr lang="fr-FR" sz="2000" kern="1200" dirty="0" err="1" smtClean="0">
                          <a:solidFill>
                            <a:schemeClr val="dk1"/>
                          </a:solidFill>
                          <a:effectLst/>
                          <a:latin typeface="Times New Roman" pitchFamily="18" charset="0"/>
                          <a:ea typeface="+mn-ea"/>
                          <a:cs typeface="Times New Roman" pitchFamily="18" charset="0"/>
                        </a:rPr>
                        <a:t>đời</a:t>
                      </a:r>
                      <a:r>
                        <a:rPr lang="fr-FR" sz="2000" kern="1200" dirty="0" smtClean="0">
                          <a:solidFill>
                            <a:schemeClr val="dk1"/>
                          </a:solidFill>
                          <a:effectLst/>
                          <a:latin typeface="Times New Roman" pitchFamily="18" charset="0"/>
                          <a:ea typeface="+mn-ea"/>
                          <a:cs typeface="Times New Roman" pitchFamily="18" charset="0"/>
                        </a:rPr>
                        <a:t> </a:t>
                      </a:r>
                      <a:r>
                        <a:rPr lang="fr-FR" sz="2000" kern="1200" dirty="0" err="1" smtClean="0">
                          <a:solidFill>
                            <a:schemeClr val="dk1"/>
                          </a:solidFill>
                          <a:effectLst/>
                          <a:latin typeface="Times New Roman" pitchFamily="18" charset="0"/>
                          <a:ea typeface="+mn-ea"/>
                          <a:cs typeface="Times New Roman" pitchFamily="18" charset="0"/>
                        </a:rPr>
                        <a:t>sống</a:t>
                      </a:r>
                      <a:r>
                        <a:rPr lang="fr-FR" sz="2000" kern="1200" dirty="0" smtClean="0">
                          <a:solidFill>
                            <a:schemeClr val="dk1"/>
                          </a:solidFill>
                          <a:effectLst/>
                          <a:latin typeface="Times New Roman" pitchFamily="18" charset="0"/>
                          <a:ea typeface="+mn-ea"/>
                          <a:cs typeface="Times New Roman" pitchFamily="18" charset="0"/>
                        </a:rPr>
                        <a:t> con </a:t>
                      </a:r>
                      <a:r>
                        <a:rPr lang="fr-FR" sz="2000" kern="1200" dirty="0" err="1" smtClean="0">
                          <a:solidFill>
                            <a:schemeClr val="dk1"/>
                          </a:solidFill>
                          <a:effectLst/>
                          <a:latin typeface="Times New Roman" pitchFamily="18" charset="0"/>
                          <a:ea typeface="+mn-ea"/>
                          <a:cs typeface="Times New Roman" pitchFamily="18" charset="0"/>
                        </a:rPr>
                        <a:t>người</a:t>
                      </a:r>
                      <a:endParaRPr lang="en-US" sz="2000" kern="1200" dirty="0" smtClean="0">
                        <a:solidFill>
                          <a:schemeClr val="dk1"/>
                        </a:solidFill>
                        <a:effectLst/>
                        <a:latin typeface="Times New Roman" pitchFamily="18" charset="0"/>
                        <a:ea typeface="+mn-ea"/>
                        <a:cs typeface="Times New Roman" pitchFamily="18" charset="0"/>
                      </a:endParaRPr>
                    </a:p>
                    <a:p>
                      <a:pPr fontAlgn="base"/>
                      <a:r>
                        <a:rPr lang="fr-FR" sz="2000" kern="1200" dirty="0" smtClean="0">
                          <a:solidFill>
                            <a:schemeClr val="dk1"/>
                          </a:solidFill>
                          <a:effectLst/>
                          <a:latin typeface="Times New Roman" pitchFamily="18" charset="0"/>
                          <a:ea typeface="+mn-ea"/>
                          <a:cs typeface="Times New Roman" pitchFamily="18" charset="0"/>
                        </a:rPr>
                        <a:t>- </a:t>
                      </a:r>
                      <a:r>
                        <a:rPr lang="fr-FR" sz="2000" kern="1200" dirty="0" err="1" smtClean="0">
                          <a:solidFill>
                            <a:schemeClr val="dk1"/>
                          </a:solidFill>
                          <a:effectLst/>
                          <a:latin typeface="Times New Roman" pitchFamily="18" charset="0"/>
                          <a:ea typeface="+mn-ea"/>
                          <a:cs typeface="Times New Roman" pitchFamily="18" charset="0"/>
                        </a:rPr>
                        <a:t>Bài</a:t>
                      </a:r>
                      <a:r>
                        <a:rPr lang="fr-FR" sz="2000" kern="1200" dirty="0" smtClean="0">
                          <a:solidFill>
                            <a:schemeClr val="dk1"/>
                          </a:solidFill>
                          <a:effectLst/>
                          <a:latin typeface="Times New Roman" pitchFamily="18" charset="0"/>
                          <a:ea typeface="+mn-ea"/>
                          <a:cs typeface="Times New Roman" pitchFamily="18" charset="0"/>
                        </a:rPr>
                        <a:t> 65 </a:t>
                      </a:r>
                      <a:r>
                        <a:rPr lang="fr-FR" sz="2000" kern="1200" dirty="0" err="1" smtClean="0">
                          <a:solidFill>
                            <a:schemeClr val="dk1"/>
                          </a:solidFill>
                          <a:effectLst/>
                          <a:latin typeface="Times New Roman" pitchFamily="18" charset="0"/>
                          <a:ea typeface="+mn-ea"/>
                          <a:cs typeface="Times New Roman" pitchFamily="18" charset="0"/>
                        </a:rPr>
                        <a:t>Tác</a:t>
                      </a:r>
                      <a:r>
                        <a:rPr lang="fr-FR" sz="2000" kern="1200" dirty="0" smtClean="0">
                          <a:solidFill>
                            <a:schemeClr val="dk1"/>
                          </a:solidFill>
                          <a:effectLst/>
                          <a:latin typeface="Times New Roman" pitchFamily="18" charset="0"/>
                          <a:ea typeface="+mn-ea"/>
                          <a:cs typeface="Times New Roman" pitchFamily="18" charset="0"/>
                        </a:rPr>
                        <a:t> </a:t>
                      </a:r>
                      <a:r>
                        <a:rPr lang="fr-FR" sz="2000" kern="1200" dirty="0" err="1" smtClean="0">
                          <a:solidFill>
                            <a:schemeClr val="dk1"/>
                          </a:solidFill>
                          <a:effectLst/>
                          <a:latin typeface="Times New Roman" pitchFamily="18" charset="0"/>
                          <a:ea typeface="+mn-ea"/>
                          <a:cs typeface="Times New Roman" pitchFamily="18" charset="0"/>
                        </a:rPr>
                        <a:t>động</a:t>
                      </a:r>
                      <a:r>
                        <a:rPr lang="fr-FR" sz="2000" kern="1200" dirty="0" smtClean="0">
                          <a:solidFill>
                            <a:schemeClr val="dk1"/>
                          </a:solidFill>
                          <a:effectLst/>
                          <a:latin typeface="Times New Roman" pitchFamily="18" charset="0"/>
                          <a:ea typeface="+mn-ea"/>
                          <a:cs typeface="Times New Roman" pitchFamily="18" charset="0"/>
                        </a:rPr>
                        <a:t> </a:t>
                      </a:r>
                      <a:r>
                        <a:rPr lang="fr-FR" sz="2000" kern="1200" dirty="0" err="1" smtClean="0">
                          <a:solidFill>
                            <a:schemeClr val="dk1"/>
                          </a:solidFill>
                          <a:effectLst/>
                          <a:latin typeface="Times New Roman" pitchFamily="18" charset="0"/>
                          <a:ea typeface="+mn-ea"/>
                          <a:cs typeface="Times New Roman" pitchFamily="18" charset="0"/>
                        </a:rPr>
                        <a:t>của</a:t>
                      </a:r>
                      <a:r>
                        <a:rPr lang="fr-FR" sz="2000" kern="1200" dirty="0" smtClean="0">
                          <a:solidFill>
                            <a:schemeClr val="dk1"/>
                          </a:solidFill>
                          <a:effectLst/>
                          <a:latin typeface="Times New Roman" pitchFamily="18" charset="0"/>
                          <a:ea typeface="+mn-ea"/>
                          <a:cs typeface="Times New Roman" pitchFamily="18" charset="0"/>
                        </a:rPr>
                        <a:t> con </a:t>
                      </a:r>
                      <a:r>
                        <a:rPr lang="fr-FR" sz="2000" kern="1200" dirty="0" err="1" smtClean="0">
                          <a:solidFill>
                            <a:schemeClr val="dk1"/>
                          </a:solidFill>
                          <a:effectLst/>
                          <a:latin typeface="Times New Roman" pitchFamily="18" charset="0"/>
                          <a:ea typeface="+mn-ea"/>
                          <a:cs typeface="Times New Roman" pitchFamily="18" charset="0"/>
                        </a:rPr>
                        <a:t>người</a:t>
                      </a:r>
                      <a:r>
                        <a:rPr lang="fr-FR" sz="2000" kern="1200" dirty="0" smtClean="0">
                          <a:solidFill>
                            <a:schemeClr val="dk1"/>
                          </a:solidFill>
                          <a:effectLst/>
                          <a:latin typeface="Times New Roman" pitchFamily="18" charset="0"/>
                          <a:ea typeface="+mn-ea"/>
                          <a:cs typeface="Times New Roman" pitchFamily="18" charset="0"/>
                        </a:rPr>
                        <a:t> </a:t>
                      </a:r>
                      <a:r>
                        <a:rPr lang="fr-FR" sz="2000" kern="1200" dirty="0" err="1" smtClean="0">
                          <a:solidFill>
                            <a:schemeClr val="dk1"/>
                          </a:solidFill>
                          <a:effectLst/>
                          <a:latin typeface="Times New Roman" pitchFamily="18" charset="0"/>
                          <a:ea typeface="+mn-ea"/>
                          <a:cs typeface="Times New Roman" pitchFamily="18" charset="0"/>
                        </a:rPr>
                        <a:t>đến</a:t>
                      </a:r>
                      <a:r>
                        <a:rPr lang="fr-FR" sz="2000" kern="1200" dirty="0" smtClean="0">
                          <a:solidFill>
                            <a:schemeClr val="dk1"/>
                          </a:solidFill>
                          <a:effectLst/>
                          <a:latin typeface="Times New Roman" pitchFamily="18" charset="0"/>
                          <a:ea typeface="+mn-ea"/>
                          <a:cs typeface="Times New Roman" pitchFamily="18" charset="0"/>
                        </a:rPr>
                        <a:t> </a:t>
                      </a:r>
                      <a:r>
                        <a:rPr lang="fr-FR" sz="2000" kern="1200" dirty="0" err="1" smtClean="0">
                          <a:solidFill>
                            <a:schemeClr val="dk1"/>
                          </a:solidFill>
                          <a:effectLst/>
                          <a:latin typeface="Times New Roman" pitchFamily="18" charset="0"/>
                          <a:ea typeface="+mn-ea"/>
                          <a:cs typeface="Times New Roman" pitchFamily="18" charset="0"/>
                        </a:rPr>
                        <a:t>môi</a:t>
                      </a:r>
                      <a:r>
                        <a:rPr lang="fr-FR" sz="2000" kern="1200" dirty="0" smtClean="0">
                          <a:solidFill>
                            <a:schemeClr val="dk1"/>
                          </a:solidFill>
                          <a:effectLst/>
                          <a:latin typeface="Times New Roman" pitchFamily="18" charset="0"/>
                          <a:ea typeface="+mn-ea"/>
                          <a:cs typeface="Times New Roman" pitchFamily="18" charset="0"/>
                        </a:rPr>
                        <a:t> </a:t>
                      </a:r>
                      <a:r>
                        <a:rPr lang="fr-FR" sz="2000" kern="1200" dirty="0" err="1" smtClean="0">
                          <a:solidFill>
                            <a:schemeClr val="dk1"/>
                          </a:solidFill>
                          <a:effectLst/>
                          <a:latin typeface="Times New Roman" pitchFamily="18" charset="0"/>
                          <a:ea typeface="+mn-ea"/>
                          <a:cs typeface="Times New Roman" pitchFamily="18" charset="0"/>
                        </a:rPr>
                        <a:t>trường</a:t>
                      </a:r>
                      <a:r>
                        <a:rPr lang="fr-FR" sz="2000" kern="1200" dirty="0" smtClean="0">
                          <a:solidFill>
                            <a:schemeClr val="dk1"/>
                          </a:solidFill>
                          <a:effectLst/>
                          <a:latin typeface="Times New Roman" pitchFamily="18" charset="0"/>
                          <a:ea typeface="+mn-ea"/>
                          <a:cs typeface="Times New Roman" pitchFamily="18" charset="0"/>
                        </a:rPr>
                        <a:t> </a:t>
                      </a:r>
                      <a:r>
                        <a:rPr lang="fr-FR" sz="2000" kern="1200" dirty="0" err="1" smtClean="0">
                          <a:solidFill>
                            <a:schemeClr val="dk1"/>
                          </a:solidFill>
                          <a:effectLst/>
                          <a:latin typeface="Times New Roman" pitchFamily="18" charset="0"/>
                          <a:ea typeface="+mn-ea"/>
                          <a:cs typeface="Times New Roman" pitchFamily="18" charset="0"/>
                        </a:rPr>
                        <a:t>rừng</a:t>
                      </a:r>
                      <a:endParaRPr lang="en-US" sz="2000" kern="1200" dirty="0" smtClean="0">
                        <a:solidFill>
                          <a:schemeClr val="dk1"/>
                        </a:solidFill>
                        <a:effectLst/>
                        <a:latin typeface="Times New Roman" pitchFamily="18" charset="0"/>
                        <a:ea typeface="+mn-ea"/>
                        <a:cs typeface="Times New Roman" pitchFamily="18" charset="0"/>
                      </a:endParaRPr>
                    </a:p>
                    <a:p>
                      <a:pPr fontAlgn="base"/>
                      <a:r>
                        <a:rPr lang="fr-FR" sz="2000" kern="1200" dirty="0" smtClean="0">
                          <a:solidFill>
                            <a:schemeClr val="dk1"/>
                          </a:solidFill>
                          <a:effectLst/>
                          <a:latin typeface="Times New Roman" pitchFamily="18" charset="0"/>
                          <a:ea typeface="+mn-ea"/>
                          <a:cs typeface="Times New Roman" pitchFamily="18" charset="0"/>
                        </a:rPr>
                        <a:t>- </a:t>
                      </a:r>
                      <a:r>
                        <a:rPr lang="fr-FR" sz="2000" kern="1200" dirty="0" err="1" smtClean="0">
                          <a:solidFill>
                            <a:schemeClr val="dk1"/>
                          </a:solidFill>
                          <a:effectLst/>
                          <a:latin typeface="Times New Roman" pitchFamily="18" charset="0"/>
                          <a:ea typeface="+mn-ea"/>
                          <a:cs typeface="Times New Roman" pitchFamily="18" charset="0"/>
                        </a:rPr>
                        <a:t>Bài</a:t>
                      </a:r>
                      <a:r>
                        <a:rPr lang="fr-FR" sz="2000" kern="1200" dirty="0" smtClean="0">
                          <a:solidFill>
                            <a:schemeClr val="dk1"/>
                          </a:solidFill>
                          <a:effectLst/>
                          <a:latin typeface="Times New Roman" pitchFamily="18" charset="0"/>
                          <a:ea typeface="+mn-ea"/>
                          <a:cs typeface="Times New Roman" pitchFamily="18" charset="0"/>
                        </a:rPr>
                        <a:t> 65 </a:t>
                      </a:r>
                      <a:r>
                        <a:rPr lang="fr-FR" sz="2000" kern="1200" dirty="0" err="1" smtClean="0">
                          <a:solidFill>
                            <a:schemeClr val="dk1"/>
                          </a:solidFill>
                          <a:effectLst/>
                          <a:latin typeface="Times New Roman" pitchFamily="18" charset="0"/>
                          <a:ea typeface="+mn-ea"/>
                          <a:cs typeface="Times New Roman" pitchFamily="18" charset="0"/>
                        </a:rPr>
                        <a:t>Tác</a:t>
                      </a:r>
                      <a:r>
                        <a:rPr lang="fr-FR" sz="2000" kern="1200" dirty="0" smtClean="0">
                          <a:solidFill>
                            <a:schemeClr val="dk1"/>
                          </a:solidFill>
                          <a:effectLst/>
                          <a:latin typeface="Times New Roman" pitchFamily="18" charset="0"/>
                          <a:ea typeface="+mn-ea"/>
                          <a:cs typeface="Times New Roman" pitchFamily="18" charset="0"/>
                        </a:rPr>
                        <a:t> </a:t>
                      </a:r>
                      <a:r>
                        <a:rPr lang="fr-FR" sz="2000" kern="1200" dirty="0" err="1" smtClean="0">
                          <a:solidFill>
                            <a:schemeClr val="dk1"/>
                          </a:solidFill>
                          <a:effectLst/>
                          <a:latin typeface="Times New Roman" pitchFamily="18" charset="0"/>
                          <a:ea typeface="+mn-ea"/>
                          <a:cs typeface="Times New Roman" pitchFamily="18" charset="0"/>
                        </a:rPr>
                        <a:t>động</a:t>
                      </a:r>
                      <a:r>
                        <a:rPr lang="fr-FR" sz="2000" kern="1200" dirty="0" smtClean="0">
                          <a:solidFill>
                            <a:schemeClr val="dk1"/>
                          </a:solidFill>
                          <a:effectLst/>
                          <a:latin typeface="Times New Roman" pitchFamily="18" charset="0"/>
                          <a:ea typeface="+mn-ea"/>
                          <a:cs typeface="Times New Roman" pitchFamily="18" charset="0"/>
                        </a:rPr>
                        <a:t> </a:t>
                      </a:r>
                      <a:r>
                        <a:rPr lang="fr-FR" sz="2000" kern="1200" dirty="0" err="1" smtClean="0">
                          <a:solidFill>
                            <a:schemeClr val="dk1"/>
                          </a:solidFill>
                          <a:effectLst/>
                          <a:latin typeface="Times New Roman" pitchFamily="18" charset="0"/>
                          <a:ea typeface="+mn-ea"/>
                          <a:cs typeface="Times New Roman" pitchFamily="18" charset="0"/>
                        </a:rPr>
                        <a:t>của</a:t>
                      </a:r>
                      <a:r>
                        <a:rPr lang="fr-FR" sz="2000" kern="1200" dirty="0" smtClean="0">
                          <a:solidFill>
                            <a:schemeClr val="dk1"/>
                          </a:solidFill>
                          <a:effectLst/>
                          <a:latin typeface="Times New Roman" pitchFamily="18" charset="0"/>
                          <a:ea typeface="+mn-ea"/>
                          <a:cs typeface="Times New Roman" pitchFamily="18" charset="0"/>
                        </a:rPr>
                        <a:t> con </a:t>
                      </a:r>
                      <a:r>
                        <a:rPr lang="fr-FR" sz="2000" kern="1200" dirty="0" err="1" smtClean="0">
                          <a:solidFill>
                            <a:schemeClr val="dk1"/>
                          </a:solidFill>
                          <a:effectLst/>
                          <a:latin typeface="Times New Roman" pitchFamily="18" charset="0"/>
                          <a:ea typeface="+mn-ea"/>
                          <a:cs typeface="Times New Roman" pitchFamily="18" charset="0"/>
                        </a:rPr>
                        <a:t>người</a:t>
                      </a:r>
                      <a:r>
                        <a:rPr lang="fr-FR" sz="2000" kern="1200" dirty="0" smtClean="0">
                          <a:solidFill>
                            <a:schemeClr val="dk1"/>
                          </a:solidFill>
                          <a:effectLst/>
                          <a:latin typeface="Times New Roman" pitchFamily="18" charset="0"/>
                          <a:ea typeface="+mn-ea"/>
                          <a:cs typeface="Times New Roman" pitchFamily="18" charset="0"/>
                        </a:rPr>
                        <a:t> </a:t>
                      </a:r>
                      <a:r>
                        <a:rPr lang="fr-FR" sz="2000" kern="1200" dirty="0" err="1" smtClean="0">
                          <a:solidFill>
                            <a:schemeClr val="dk1"/>
                          </a:solidFill>
                          <a:effectLst/>
                          <a:latin typeface="Times New Roman" pitchFamily="18" charset="0"/>
                          <a:ea typeface="+mn-ea"/>
                          <a:cs typeface="Times New Roman" pitchFamily="18" charset="0"/>
                        </a:rPr>
                        <a:t>đến</a:t>
                      </a:r>
                      <a:r>
                        <a:rPr lang="fr-FR" sz="2000" kern="1200" dirty="0" smtClean="0">
                          <a:solidFill>
                            <a:schemeClr val="dk1"/>
                          </a:solidFill>
                          <a:effectLst/>
                          <a:latin typeface="Times New Roman" pitchFamily="18" charset="0"/>
                          <a:ea typeface="+mn-ea"/>
                          <a:cs typeface="Times New Roman" pitchFamily="18" charset="0"/>
                        </a:rPr>
                        <a:t> </a:t>
                      </a:r>
                      <a:r>
                        <a:rPr lang="fr-FR" sz="2000" kern="1200" dirty="0" err="1" smtClean="0">
                          <a:solidFill>
                            <a:schemeClr val="dk1"/>
                          </a:solidFill>
                          <a:effectLst/>
                          <a:latin typeface="Times New Roman" pitchFamily="18" charset="0"/>
                          <a:ea typeface="+mn-ea"/>
                          <a:cs typeface="Times New Roman" pitchFamily="18" charset="0"/>
                        </a:rPr>
                        <a:t>môi</a:t>
                      </a:r>
                      <a:r>
                        <a:rPr lang="fr-FR" sz="2000" kern="1200" dirty="0" smtClean="0">
                          <a:solidFill>
                            <a:schemeClr val="dk1"/>
                          </a:solidFill>
                          <a:effectLst/>
                          <a:latin typeface="Times New Roman" pitchFamily="18" charset="0"/>
                          <a:ea typeface="+mn-ea"/>
                          <a:cs typeface="Times New Roman" pitchFamily="18" charset="0"/>
                        </a:rPr>
                        <a:t> </a:t>
                      </a:r>
                      <a:r>
                        <a:rPr lang="fr-FR" sz="2000" kern="1200" dirty="0" err="1" smtClean="0">
                          <a:solidFill>
                            <a:schemeClr val="dk1"/>
                          </a:solidFill>
                          <a:effectLst/>
                          <a:latin typeface="Times New Roman" pitchFamily="18" charset="0"/>
                          <a:ea typeface="+mn-ea"/>
                          <a:cs typeface="Times New Roman" pitchFamily="18" charset="0"/>
                        </a:rPr>
                        <a:t>trường</a:t>
                      </a:r>
                      <a:r>
                        <a:rPr lang="fr-FR" sz="2000" kern="1200" dirty="0" smtClean="0">
                          <a:solidFill>
                            <a:schemeClr val="dk1"/>
                          </a:solidFill>
                          <a:effectLst/>
                          <a:latin typeface="Times New Roman" pitchFamily="18" charset="0"/>
                          <a:ea typeface="+mn-ea"/>
                          <a:cs typeface="Times New Roman" pitchFamily="18" charset="0"/>
                        </a:rPr>
                        <a:t> </a:t>
                      </a:r>
                      <a:r>
                        <a:rPr lang="fr-FR" sz="2000" kern="1200" dirty="0" err="1" smtClean="0">
                          <a:solidFill>
                            <a:schemeClr val="dk1"/>
                          </a:solidFill>
                          <a:effectLst/>
                          <a:latin typeface="Times New Roman" pitchFamily="18" charset="0"/>
                          <a:ea typeface="+mn-ea"/>
                          <a:cs typeface="Times New Roman" pitchFamily="18" charset="0"/>
                        </a:rPr>
                        <a:t>đất</a:t>
                      </a:r>
                      <a:endParaRPr lang="en-US" sz="2000" kern="1200" dirty="0" smtClean="0">
                        <a:solidFill>
                          <a:schemeClr val="dk1"/>
                        </a:solidFill>
                        <a:effectLst/>
                        <a:latin typeface="Times New Roman" pitchFamily="18" charset="0"/>
                        <a:ea typeface="+mn-ea"/>
                        <a:cs typeface="Times New Roman" pitchFamily="18" charset="0"/>
                      </a:endParaRPr>
                    </a:p>
                    <a:p>
                      <a:pPr fontAlgn="base"/>
                      <a:r>
                        <a:rPr lang="fr-FR" sz="2000" kern="1200" dirty="0" smtClean="0">
                          <a:solidFill>
                            <a:schemeClr val="dk1"/>
                          </a:solidFill>
                          <a:effectLst/>
                          <a:latin typeface="Times New Roman" pitchFamily="18" charset="0"/>
                          <a:ea typeface="+mn-ea"/>
                          <a:cs typeface="Times New Roman" pitchFamily="18" charset="0"/>
                        </a:rPr>
                        <a:t>- </a:t>
                      </a:r>
                      <a:r>
                        <a:rPr lang="fr-FR" sz="2000" kern="1200" dirty="0" err="1" smtClean="0">
                          <a:solidFill>
                            <a:schemeClr val="dk1"/>
                          </a:solidFill>
                          <a:effectLst/>
                          <a:latin typeface="Times New Roman" pitchFamily="18" charset="0"/>
                          <a:ea typeface="+mn-ea"/>
                          <a:cs typeface="Times New Roman" pitchFamily="18" charset="0"/>
                        </a:rPr>
                        <a:t>Bài</a:t>
                      </a:r>
                      <a:r>
                        <a:rPr lang="fr-FR" sz="2000" kern="1200" dirty="0" smtClean="0">
                          <a:solidFill>
                            <a:schemeClr val="dk1"/>
                          </a:solidFill>
                          <a:effectLst/>
                          <a:latin typeface="Times New Roman" pitchFamily="18" charset="0"/>
                          <a:ea typeface="+mn-ea"/>
                          <a:cs typeface="Times New Roman" pitchFamily="18" charset="0"/>
                        </a:rPr>
                        <a:t> 67 </a:t>
                      </a:r>
                      <a:r>
                        <a:rPr lang="fr-FR" sz="2000" kern="1200" dirty="0" err="1" smtClean="0">
                          <a:solidFill>
                            <a:schemeClr val="dk1"/>
                          </a:solidFill>
                          <a:effectLst/>
                          <a:latin typeface="Times New Roman" pitchFamily="18" charset="0"/>
                          <a:ea typeface="+mn-ea"/>
                          <a:cs typeface="Times New Roman" pitchFamily="18" charset="0"/>
                        </a:rPr>
                        <a:t>Tác</a:t>
                      </a:r>
                      <a:r>
                        <a:rPr lang="fr-FR" sz="2000" kern="1200" dirty="0" smtClean="0">
                          <a:solidFill>
                            <a:schemeClr val="dk1"/>
                          </a:solidFill>
                          <a:effectLst/>
                          <a:latin typeface="Times New Roman" pitchFamily="18" charset="0"/>
                          <a:ea typeface="+mn-ea"/>
                          <a:cs typeface="Times New Roman" pitchFamily="18" charset="0"/>
                        </a:rPr>
                        <a:t> </a:t>
                      </a:r>
                      <a:r>
                        <a:rPr lang="fr-FR" sz="2000" kern="1200" dirty="0" err="1" smtClean="0">
                          <a:solidFill>
                            <a:schemeClr val="dk1"/>
                          </a:solidFill>
                          <a:effectLst/>
                          <a:latin typeface="Times New Roman" pitchFamily="18" charset="0"/>
                          <a:ea typeface="+mn-ea"/>
                          <a:cs typeface="Times New Roman" pitchFamily="18" charset="0"/>
                        </a:rPr>
                        <a:t>động</a:t>
                      </a:r>
                      <a:r>
                        <a:rPr lang="fr-FR" sz="2000" kern="1200" dirty="0" smtClean="0">
                          <a:solidFill>
                            <a:schemeClr val="dk1"/>
                          </a:solidFill>
                          <a:effectLst/>
                          <a:latin typeface="Times New Roman" pitchFamily="18" charset="0"/>
                          <a:ea typeface="+mn-ea"/>
                          <a:cs typeface="Times New Roman" pitchFamily="18" charset="0"/>
                        </a:rPr>
                        <a:t> </a:t>
                      </a:r>
                      <a:r>
                        <a:rPr lang="fr-FR" sz="2000" kern="1200" dirty="0" err="1" smtClean="0">
                          <a:solidFill>
                            <a:schemeClr val="dk1"/>
                          </a:solidFill>
                          <a:effectLst/>
                          <a:latin typeface="Times New Roman" pitchFamily="18" charset="0"/>
                          <a:ea typeface="+mn-ea"/>
                          <a:cs typeface="Times New Roman" pitchFamily="18" charset="0"/>
                        </a:rPr>
                        <a:t>của</a:t>
                      </a:r>
                      <a:r>
                        <a:rPr lang="fr-FR" sz="2000" kern="1200" dirty="0" smtClean="0">
                          <a:solidFill>
                            <a:schemeClr val="dk1"/>
                          </a:solidFill>
                          <a:effectLst/>
                          <a:latin typeface="Times New Roman" pitchFamily="18" charset="0"/>
                          <a:ea typeface="+mn-ea"/>
                          <a:cs typeface="Times New Roman" pitchFamily="18" charset="0"/>
                        </a:rPr>
                        <a:t> con </a:t>
                      </a:r>
                      <a:r>
                        <a:rPr lang="fr-FR" sz="2000" kern="1200" dirty="0" err="1" smtClean="0">
                          <a:solidFill>
                            <a:schemeClr val="dk1"/>
                          </a:solidFill>
                          <a:effectLst/>
                          <a:latin typeface="Times New Roman" pitchFamily="18" charset="0"/>
                          <a:ea typeface="+mn-ea"/>
                          <a:cs typeface="Times New Roman" pitchFamily="18" charset="0"/>
                        </a:rPr>
                        <a:t>người</a:t>
                      </a:r>
                      <a:r>
                        <a:rPr lang="fr-FR" sz="2000" kern="1200" dirty="0" smtClean="0">
                          <a:solidFill>
                            <a:schemeClr val="dk1"/>
                          </a:solidFill>
                          <a:effectLst/>
                          <a:latin typeface="Times New Roman" pitchFamily="18" charset="0"/>
                          <a:ea typeface="+mn-ea"/>
                          <a:cs typeface="Times New Roman" pitchFamily="18" charset="0"/>
                        </a:rPr>
                        <a:t> </a:t>
                      </a:r>
                      <a:r>
                        <a:rPr lang="fr-FR" sz="2000" kern="1200" dirty="0" err="1" smtClean="0">
                          <a:solidFill>
                            <a:schemeClr val="dk1"/>
                          </a:solidFill>
                          <a:effectLst/>
                          <a:latin typeface="Times New Roman" pitchFamily="18" charset="0"/>
                          <a:ea typeface="+mn-ea"/>
                          <a:cs typeface="Times New Roman" pitchFamily="18" charset="0"/>
                        </a:rPr>
                        <a:t>đến</a:t>
                      </a:r>
                      <a:r>
                        <a:rPr lang="fr-FR" sz="2000" kern="1200" dirty="0" smtClean="0">
                          <a:solidFill>
                            <a:schemeClr val="dk1"/>
                          </a:solidFill>
                          <a:effectLst/>
                          <a:latin typeface="Times New Roman" pitchFamily="18" charset="0"/>
                          <a:ea typeface="+mn-ea"/>
                          <a:cs typeface="Times New Roman" pitchFamily="18" charset="0"/>
                        </a:rPr>
                        <a:t> </a:t>
                      </a:r>
                      <a:r>
                        <a:rPr lang="fr-FR" sz="2000" kern="1200" dirty="0" err="1" smtClean="0">
                          <a:solidFill>
                            <a:schemeClr val="dk1"/>
                          </a:solidFill>
                          <a:effectLst/>
                          <a:latin typeface="Times New Roman" pitchFamily="18" charset="0"/>
                          <a:ea typeface="+mn-ea"/>
                          <a:cs typeface="Times New Roman" pitchFamily="18" charset="0"/>
                        </a:rPr>
                        <a:t>môi</a:t>
                      </a:r>
                      <a:r>
                        <a:rPr lang="fr-FR" sz="2000" kern="1200" dirty="0" smtClean="0">
                          <a:solidFill>
                            <a:schemeClr val="dk1"/>
                          </a:solidFill>
                          <a:effectLst/>
                          <a:latin typeface="Times New Roman" pitchFamily="18" charset="0"/>
                          <a:ea typeface="+mn-ea"/>
                          <a:cs typeface="Times New Roman" pitchFamily="18" charset="0"/>
                        </a:rPr>
                        <a:t> </a:t>
                      </a:r>
                      <a:r>
                        <a:rPr lang="fr-FR" sz="2000" kern="1200" dirty="0" err="1" smtClean="0">
                          <a:solidFill>
                            <a:schemeClr val="dk1"/>
                          </a:solidFill>
                          <a:effectLst/>
                          <a:latin typeface="Times New Roman" pitchFamily="18" charset="0"/>
                          <a:ea typeface="+mn-ea"/>
                          <a:cs typeface="Times New Roman" pitchFamily="18" charset="0"/>
                        </a:rPr>
                        <a:t>trường</a:t>
                      </a:r>
                      <a:r>
                        <a:rPr lang="fr-FR" sz="2000" kern="1200" dirty="0" smtClean="0">
                          <a:solidFill>
                            <a:schemeClr val="dk1"/>
                          </a:solidFill>
                          <a:effectLst/>
                          <a:latin typeface="Times New Roman" pitchFamily="18" charset="0"/>
                          <a:ea typeface="+mn-ea"/>
                          <a:cs typeface="Times New Roman" pitchFamily="18" charset="0"/>
                        </a:rPr>
                        <a:t> </a:t>
                      </a:r>
                      <a:r>
                        <a:rPr lang="fr-FR" sz="2000" kern="1200" dirty="0" err="1" smtClean="0">
                          <a:solidFill>
                            <a:schemeClr val="dk1"/>
                          </a:solidFill>
                          <a:effectLst/>
                          <a:latin typeface="Times New Roman" pitchFamily="18" charset="0"/>
                          <a:ea typeface="+mn-ea"/>
                          <a:cs typeface="Times New Roman" pitchFamily="18" charset="0"/>
                        </a:rPr>
                        <a:t>không</a:t>
                      </a:r>
                      <a:r>
                        <a:rPr lang="fr-FR" sz="2000" kern="1200" dirty="0" smtClean="0">
                          <a:solidFill>
                            <a:schemeClr val="dk1"/>
                          </a:solidFill>
                          <a:effectLst/>
                          <a:latin typeface="Times New Roman" pitchFamily="18" charset="0"/>
                          <a:ea typeface="+mn-ea"/>
                          <a:cs typeface="Times New Roman" pitchFamily="18" charset="0"/>
                        </a:rPr>
                        <a:t> </a:t>
                      </a:r>
                      <a:r>
                        <a:rPr lang="fr-FR" sz="2000" kern="1200" dirty="0" err="1" smtClean="0">
                          <a:solidFill>
                            <a:schemeClr val="dk1"/>
                          </a:solidFill>
                          <a:effectLst/>
                          <a:latin typeface="Times New Roman" pitchFamily="18" charset="0"/>
                          <a:ea typeface="+mn-ea"/>
                          <a:cs typeface="Times New Roman" pitchFamily="18" charset="0"/>
                        </a:rPr>
                        <a:t>khí</a:t>
                      </a:r>
                      <a:r>
                        <a:rPr lang="fr-FR" sz="2000" kern="1200" dirty="0" smtClean="0">
                          <a:solidFill>
                            <a:schemeClr val="dk1"/>
                          </a:solidFill>
                          <a:effectLst/>
                          <a:latin typeface="Times New Roman" pitchFamily="18" charset="0"/>
                          <a:ea typeface="+mn-ea"/>
                          <a:cs typeface="Times New Roman" pitchFamily="18" charset="0"/>
                        </a:rPr>
                        <a:t> </a:t>
                      </a:r>
                      <a:r>
                        <a:rPr lang="fr-FR" sz="2000" kern="1200" dirty="0" err="1" smtClean="0">
                          <a:solidFill>
                            <a:schemeClr val="dk1"/>
                          </a:solidFill>
                          <a:effectLst/>
                          <a:latin typeface="Times New Roman" pitchFamily="18" charset="0"/>
                          <a:ea typeface="+mn-ea"/>
                          <a:cs typeface="Times New Roman" pitchFamily="18" charset="0"/>
                        </a:rPr>
                        <a:t>và</a:t>
                      </a:r>
                      <a:r>
                        <a:rPr lang="fr-FR" sz="2000" kern="1200" dirty="0" smtClean="0">
                          <a:solidFill>
                            <a:schemeClr val="dk1"/>
                          </a:solidFill>
                          <a:effectLst/>
                          <a:latin typeface="Times New Roman" pitchFamily="18" charset="0"/>
                          <a:ea typeface="+mn-ea"/>
                          <a:cs typeface="Times New Roman" pitchFamily="18" charset="0"/>
                        </a:rPr>
                        <a:t> </a:t>
                      </a:r>
                      <a:r>
                        <a:rPr lang="fr-FR" sz="2000" kern="1200" dirty="0" err="1" smtClean="0">
                          <a:solidFill>
                            <a:schemeClr val="dk1"/>
                          </a:solidFill>
                          <a:effectLst/>
                          <a:latin typeface="Times New Roman" pitchFamily="18" charset="0"/>
                          <a:ea typeface="+mn-ea"/>
                          <a:cs typeface="Times New Roman" pitchFamily="18" charset="0"/>
                        </a:rPr>
                        <a:t>nước</a:t>
                      </a:r>
                      <a:r>
                        <a:rPr lang="fr-FR" sz="2000" kern="1200" dirty="0" smtClean="0">
                          <a:solidFill>
                            <a:schemeClr val="dk1"/>
                          </a:solidFill>
                          <a:effectLst/>
                          <a:latin typeface="Times New Roman" pitchFamily="18" charset="0"/>
                          <a:ea typeface="+mn-ea"/>
                          <a:cs typeface="Times New Roman" pitchFamily="18" charset="0"/>
                        </a:rPr>
                        <a:t>.</a:t>
                      </a:r>
                      <a:endParaRPr lang="en-US" sz="2000" kern="1200" dirty="0" smtClean="0">
                        <a:solidFill>
                          <a:schemeClr val="dk1"/>
                        </a:solidFill>
                        <a:effectLst/>
                        <a:latin typeface="Times New Roman" pitchFamily="18" charset="0"/>
                        <a:ea typeface="+mn-ea"/>
                        <a:cs typeface="Times New Roman" pitchFamily="18" charset="0"/>
                      </a:endParaRPr>
                    </a:p>
                    <a:p>
                      <a:pPr fontAlgn="base"/>
                      <a:r>
                        <a:rPr lang="fr-FR" sz="2000" kern="1200" dirty="0" smtClean="0">
                          <a:solidFill>
                            <a:schemeClr val="dk1"/>
                          </a:solidFill>
                          <a:effectLst/>
                          <a:latin typeface="Times New Roman" pitchFamily="18" charset="0"/>
                          <a:ea typeface="+mn-ea"/>
                          <a:cs typeface="Times New Roman" pitchFamily="18" charset="0"/>
                        </a:rPr>
                        <a:t>- </a:t>
                      </a:r>
                      <a:r>
                        <a:rPr lang="fr-FR" sz="2000" kern="1200" dirty="0" err="1" smtClean="0">
                          <a:solidFill>
                            <a:schemeClr val="dk1"/>
                          </a:solidFill>
                          <a:effectLst/>
                          <a:latin typeface="Times New Roman" pitchFamily="18" charset="0"/>
                          <a:ea typeface="+mn-ea"/>
                          <a:cs typeface="Times New Roman" pitchFamily="18" charset="0"/>
                        </a:rPr>
                        <a:t>Bài</a:t>
                      </a:r>
                      <a:r>
                        <a:rPr lang="fr-FR" sz="2000" kern="1200" dirty="0" smtClean="0">
                          <a:solidFill>
                            <a:schemeClr val="dk1"/>
                          </a:solidFill>
                          <a:effectLst/>
                          <a:latin typeface="Times New Roman" pitchFamily="18" charset="0"/>
                          <a:ea typeface="+mn-ea"/>
                          <a:cs typeface="Times New Roman" pitchFamily="18" charset="0"/>
                        </a:rPr>
                        <a:t> 68 </a:t>
                      </a:r>
                      <a:r>
                        <a:rPr lang="fr-FR" sz="2000" kern="1200" dirty="0" err="1" smtClean="0">
                          <a:solidFill>
                            <a:schemeClr val="dk1"/>
                          </a:solidFill>
                          <a:effectLst/>
                          <a:latin typeface="Times New Roman" pitchFamily="18" charset="0"/>
                          <a:ea typeface="+mn-ea"/>
                          <a:cs typeface="Times New Roman" pitchFamily="18" charset="0"/>
                        </a:rPr>
                        <a:t>Một</a:t>
                      </a:r>
                      <a:r>
                        <a:rPr lang="fr-FR" sz="2000" kern="1200" dirty="0" smtClean="0">
                          <a:solidFill>
                            <a:schemeClr val="dk1"/>
                          </a:solidFill>
                          <a:effectLst/>
                          <a:latin typeface="Times New Roman" pitchFamily="18" charset="0"/>
                          <a:ea typeface="+mn-ea"/>
                          <a:cs typeface="Times New Roman" pitchFamily="18" charset="0"/>
                        </a:rPr>
                        <a:t> </a:t>
                      </a:r>
                      <a:r>
                        <a:rPr lang="fr-FR" sz="2000" kern="1200" dirty="0" err="1" smtClean="0">
                          <a:solidFill>
                            <a:schemeClr val="dk1"/>
                          </a:solidFill>
                          <a:effectLst/>
                          <a:latin typeface="Times New Roman" pitchFamily="18" charset="0"/>
                          <a:ea typeface="+mn-ea"/>
                          <a:cs typeface="Times New Roman" pitchFamily="18" charset="0"/>
                        </a:rPr>
                        <a:t>số</a:t>
                      </a:r>
                      <a:r>
                        <a:rPr lang="fr-FR" sz="2000" kern="1200" dirty="0" smtClean="0">
                          <a:solidFill>
                            <a:schemeClr val="dk1"/>
                          </a:solidFill>
                          <a:effectLst/>
                          <a:latin typeface="Times New Roman" pitchFamily="18" charset="0"/>
                          <a:ea typeface="+mn-ea"/>
                          <a:cs typeface="Times New Roman" pitchFamily="18" charset="0"/>
                        </a:rPr>
                        <a:t> </a:t>
                      </a:r>
                      <a:r>
                        <a:rPr lang="fr-FR" sz="2000" kern="1200" dirty="0" err="1" smtClean="0">
                          <a:solidFill>
                            <a:schemeClr val="dk1"/>
                          </a:solidFill>
                          <a:effectLst/>
                          <a:latin typeface="Times New Roman" pitchFamily="18" charset="0"/>
                          <a:ea typeface="+mn-ea"/>
                          <a:cs typeface="Times New Roman" pitchFamily="18" charset="0"/>
                        </a:rPr>
                        <a:t>biện</a:t>
                      </a:r>
                      <a:r>
                        <a:rPr lang="fr-FR" sz="2000" kern="1200" dirty="0" smtClean="0">
                          <a:solidFill>
                            <a:schemeClr val="dk1"/>
                          </a:solidFill>
                          <a:effectLst/>
                          <a:latin typeface="Times New Roman" pitchFamily="18" charset="0"/>
                          <a:ea typeface="+mn-ea"/>
                          <a:cs typeface="Times New Roman" pitchFamily="18" charset="0"/>
                        </a:rPr>
                        <a:t> </a:t>
                      </a:r>
                      <a:r>
                        <a:rPr lang="fr-FR" sz="2000" kern="1200" dirty="0" err="1" smtClean="0">
                          <a:solidFill>
                            <a:schemeClr val="dk1"/>
                          </a:solidFill>
                          <a:effectLst/>
                          <a:latin typeface="Times New Roman" pitchFamily="18" charset="0"/>
                          <a:ea typeface="+mn-ea"/>
                          <a:cs typeface="Times New Roman" pitchFamily="18" charset="0"/>
                        </a:rPr>
                        <a:t>pháp</a:t>
                      </a:r>
                      <a:r>
                        <a:rPr lang="fr-FR" sz="2000" kern="1200" dirty="0" smtClean="0">
                          <a:solidFill>
                            <a:schemeClr val="dk1"/>
                          </a:solidFill>
                          <a:effectLst/>
                          <a:latin typeface="Times New Roman" pitchFamily="18" charset="0"/>
                          <a:ea typeface="+mn-ea"/>
                          <a:cs typeface="Times New Roman" pitchFamily="18" charset="0"/>
                        </a:rPr>
                        <a:t> </a:t>
                      </a:r>
                      <a:r>
                        <a:rPr lang="fr-FR" sz="2000" kern="1200" dirty="0" err="1" smtClean="0">
                          <a:solidFill>
                            <a:schemeClr val="dk1"/>
                          </a:solidFill>
                          <a:effectLst/>
                          <a:latin typeface="Times New Roman" pitchFamily="18" charset="0"/>
                          <a:ea typeface="+mn-ea"/>
                          <a:cs typeface="Times New Roman" pitchFamily="18" charset="0"/>
                        </a:rPr>
                        <a:t>bảo</a:t>
                      </a:r>
                      <a:r>
                        <a:rPr lang="fr-FR" sz="2000" kern="1200" dirty="0" smtClean="0">
                          <a:solidFill>
                            <a:schemeClr val="dk1"/>
                          </a:solidFill>
                          <a:effectLst/>
                          <a:latin typeface="Times New Roman" pitchFamily="18" charset="0"/>
                          <a:ea typeface="+mn-ea"/>
                          <a:cs typeface="Times New Roman" pitchFamily="18" charset="0"/>
                        </a:rPr>
                        <a:t> </a:t>
                      </a:r>
                      <a:r>
                        <a:rPr lang="fr-FR" sz="2000" kern="1200" dirty="0" err="1" smtClean="0">
                          <a:solidFill>
                            <a:schemeClr val="dk1"/>
                          </a:solidFill>
                          <a:effectLst/>
                          <a:latin typeface="Times New Roman" pitchFamily="18" charset="0"/>
                          <a:ea typeface="+mn-ea"/>
                          <a:cs typeface="Times New Roman" pitchFamily="18" charset="0"/>
                        </a:rPr>
                        <a:t>vệ</a:t>
                      </a:r>
                      <a:r>
                        <a:rPr lang="fr-FR" sz="2000" kern="1200" dirty="0" smtClean="0">
                          <a:solidFill>
                            <a:schemeClr val="dk1"/>
                          </a:solidFill>
                          <a:effectLst/>
                          <a:latin typeface="Times New Roman" pitchFamily="18" charset="0"/>
                          <a:ea typeface="+mn-ea"/>
                          <a:cs typeface="Times New Roman" pitchFamily="18" charset="0"/>
                        </a:rPr>
                        <a:t> </a:t>
                      </a:r>
                      <a:r>
                        <a:rPr lang="fr-FR" sz="2000" kern="1200" dirty="0" err="1" smtClean="0">
                          <a:solidFill>
                            <a:schemeClr val="dk1"/>
                          </a:solidFill>
                          <a:effectLst/>
                          <a:latin typeface="Times New Roman" pitchFamily="18" charset="0"/>
                          <a:ea typeface="+mn-ea"/>
                          <a:cs typeface="Times New Roman" pitchFamily="18" charset="0"/>
                        </a:rPr>
                        <a:t>môi</a:t>
                      </a:r>
                      <a:r>
                        <a:rPr lang="fr-FR" sz="2000" kern="1200" dirty="0" smtClean="0">
                          <a:solidFill>
                            <a:schemeClr val="dk1"/>
                          </a:solidFill>
                          <a:effectLst/>
                          <a:latin typeface="Times New Roman" pitchFamily="18" charset="0"/>
                          <a:ea typeface="+mn-ea"/>
                          <a:cs typeface="Times New Roman" pitchFamily="18" charset="0"/>
                        </a:rPr>
                        <a:t> </a:t>
                      </a:r>
                      <a:r>
                        <a:rPr lang="fr-FR" sz="2000" kern="1200" dirty="0" err="1" smtClean="0">
                          <a:solidFill>
                            <a:schemeClr val="dk1"/>
                          </a:solidFill>
                          <a:effectLst/>
                          <a:latin typeface="Times New Roman" pitchFamily="18" charset="0"/>
                          <a:ea typeface="+mn-ea"/>
                          <a:cs typeface="Times New Roman" pitchFamily="18" charset="0"/>
                        </a:rPr>
                        <a:t>trường</a:t>
                      </a:r>
                      <a:endParaRPr lang="en-US" sz="2000" kern="1200" dirty="0" smtClean="0">
                        <a:solidFill>
                          <a:schemeClr val="dk1"/>
                        </a:solidFill>
                        <a:effectLst/>
                        <a:latin typeface="Times New Roman" pitchFamily="18" charset="0"/>
                        <a:ea typeface="+mn-ea"/>
                        <a:cs typeface="Times New Roman" pitchFamily="18" charset="0"/>
                      </a:endParaRPr>
                    </a:p>
                    <a:p>
                      <a:r>
                        <a:rPr lang="fr-FR" sz="2000" kern="1200" dirty="0" smtClean="0">
                          <a:solidFill>
                            <a:schemeClr val="dk1"/>
                          </a:solidFill>
                          <a:effectLst/>
                          <a:latin typeface="Times New Roman" pitchFamily="18" charset="0"/>
                          <a:ea typeface="+mn-ea"/>
                          <a:cs typeface="Times New Roman" pitchFamily="18" charset="0"/>
                        </a:rPr>
                        <a:t>- </a:t>
                      </a:r>
                      <a:r>
                        <a:rPr lang="fr-FR" sz="2000" kern="1200" dirty="0" err="1" smtClean="0">
                          <a:solidFill>
                            <a:schemeClr val="dk1"/>
                          </a:solidFill>
                          <a:effectLst/>
                          <a:latin typeface="Times New Roman" pitchFamily="18" charset="0"/>
                          <a:ea typeface="+mn-ea"/>
                          <a:cs typeface="Times New Roman" pitchFamily="18" charset="0"/>
                        </a:rPr>
                        <a:t>Bài</a:t>
                      </a:r>
                      <a:r>
                        <a:rPr lang="fr-FR" sz="2000" kern="1200" dirty="0" smtClean="0">
                          <a:solidFill>
                            <a:schemeClr val="dk1"/>
                          </a:solidFill>
                          <a:effectLst/>
                          <a:latin typeface="Times New Roman" pitchFamily="18" charset="0"/>
                          <a:ea typeface="+mn-ea"/>
                          <a:cs typeface="Times New Roman" pitchFamily="18" charset="0"/>
                        </a:rPr>
                        <a:t> 69 </a:t>
                      </a:r>
                      <a:r>
                        <a:rPr lang="fr-FR" sz="2000" kern="1200" dirty="0" err="1" smtClean="0">
                          <a:solidFill>
                            <a:schemeClr val="dk1"/>
                          </a:solidFill>
                          <a:effectLst/>
                          <a:latin typeface="Times New Roman" pitchFamily="18" charset="0"/>
                          <a:ea typeface="+mn-ea"/>
                          <a:cs typeface="Times New Roman" pitchFamily="18" charset="0"/>
                        </a:rPr>
                        <a:t>Ôn</a:t>
                      </a:r>
                      <a:r>
                        <a:rPr lang="fr-FR" sz="2000" kern="1200" dirty="0" smtClean="0">
                          <a:solidFill>
                            <a:schemeClr val="dk1"/>
                          </a:solidFill>
                          <a:effectLst/>
                          <a:latin typeface="Times New Roman" pitchFamily="18" charset="0"/>
                          <a:ea typeface="+mn-ea"/>
                          <a:cs typeface="Times New Roman" pitchFamily="18" charset="0"/>
                        </a:rPr>
                        <a:t> </a:t>
                      </a:r>
                      <a:r>
                        <a:rPr lang="fr-FR" sz="2000" kern="1200" dirty="0" err="1" smtClean="0">
                          <a:solidFill>
                            <a:schemeClr val="dk1"/>
                          </a:solidFill>
                          <a:effectLst/>
                          <a:latin typeface="Times New Roman" pitchFamily="18" charset="0"/>
                          <a:ea typeface="+mn-ea"/>
                          <a:cs typeface="Times New Roman" pitchFamily="18" charset="0"/>
                        </a:rPr>
                        <a:t>tập</a:t>
                      </a:r>
                      <a:r>
                        <a:rPr lang="fr-FR" sz="2000" kern="1200" dirty="0" smtClean="0">
                          <a:solidFill>
                            <a:schemeClr val="dk1"/>
                          </a:solidFill>
                          <a:effectLst/>
                          <a:latin typeface="Times New Roman" pitchFamily="18" charset="0"/>
                          <a:ea typeface="+mn-ea"/>
                          <a:cs typeface="Times New Roman" pitchFamily="18" charset="0"/>
                        </a:rPr>
                        <a:t> : </a:t>
                      </a:r>
                      <a:r>
                        <a:rPr lang="fr-FR" sz="2000" kern="1200" dirty="0" err="1" smtClean="0">
                          <a:solidFill>
                            <a:schemeClr val="dk1"/>
                          </a:solidFill>
                          <a:effectLst/>
                          <a:latin typeface="Times New Roman" pitchFamily="18" charset="0"/>
                          <a:ea typeface="+mn-ea"/>
                          <a:cs typeface="Times New Roman" pitchFamily="18" charset="0"/>
                        </a:rPr>
                        <a:t>Môi</a:t>
                      </a:r>
                      <a:r>
                        <a:rPr lang="fr-FR" sz="2000" kern="1200" dirty="0" smtClean="0">
                          <a:solidFill>
                            <a:schemeClr val="dk1"/>
                          </a:solidFill>
                          <a:effectLst/>
                          <a:latin typeface="Times New Roman" pitchFamily="18" charset="0"/>
                          <a:ea typeface="+mn-ea"/>
                          <a:cs typeface="Times New Roman" pitchFamily="18" charset="0"/>
                        </a:rPr>
                        <a:t> </a:t>
                      </a:r>
                      <a:r>
                        <a:rPr lang="fr-FR" sz="2000" kern="1200" dirty="0" err="1" smtClean="0">
                          <a:solidFill>
                            <a:schemeClr val="dk1"/>
                          </a:solidFill>
                          <a:effectLst/>
                          <a:latin typeface="Times New Roman" pitchFamily="18" charset="0"/>
                          <a:ea typeface="+mn-ea"/>
                          <a:cs typeface="Times New Roman" pitchFamily="18" charset="0"/>
                        </a:rPr>
                        <a:t>trường</a:t>
                      </a:r>
                      <a:r>
                        <a:rPr lang="fr-FR" sz="2000" kern="1200" dirty="0" smtClean="0">
                          <a:solidFill>
                            <a:schemeClr val="dk1"/>
                          </a:solidFill>
                          <a:effectLst/>
                          <a:latin typeface="Times New Roman" pitchFamily="18" charset="0"/>
                          <a:ea typeface="+mn-ea"/>
                          <a:cs typeface="Times New Roman" pitchFamily="18" charset="0"/>
                        </a:rPr>
                        <a:t> </a:t>
                      </a:r>
                      <a:r>
                        <a:rPr lang="fr-FR" sz="2000" kern="1200" dirty="0" err="1" smtClean="0">
                          <a:solidFill>
                            <a:schemeClr val="dk1"/>
                          </a:solidFill>
                          <a:effectLst/>
                          <a:latin typeface="Times New Roman" pitchFamily="18" charset="0"/>
                          <a:ea typeface="+mn-ea"/>
                          <a:cs typeface="Times New Roman" pitchFamily="18" charset="0"/>
                        </a:rPr>
                        <a:t>và</a:t>
                      </a:r>
                      <a:r>
                        <a:rPr lang="fr-FR" sz="2000" kern="1200" dirty="0" smtClean="0">
                          <a:solidFill>
                            <a:schemeClr val="dk1"/>
                          </a:solidFill>
                          <a:effectLst/>
                          <a:latin typeface="Times New Roman" pitchFamily="18" charset="0"/>
                          <a:ea typeface="+mn-ea"/>
                          <a:cs typeface="Times New Roman" pitchFamily="18" charset="0"/>
                        </a:rPr>
                        <a:t> </a:t>
                      </a:r>
                      <a:r>
                        <a:rPr lang="fr-FR" sz="2000" kern="1200" dirty="0" err="1" smtClean="0">
                          <a:solidFill>
                            <a:schemeClr val="dk1"/>
                          </a:solidFill>
                          <a:effectLst/>
                          <a:latin typeface="Times New Roman" pitchFamily="18" charset="0"/>
                          <a:ea typeface="+mn-ea"/>
                          <a:cs typeface="Times New Roman" pitchFamily="18" charset="0"/>
                        </a:rPr>
                        <a:t>tài</a:t>
                      </a:r>
                      <a:r>
                        <a:rPr lang="fr-FR" sz="2000" kern="1200" dirty="0" smtClean="0">
                          <a:solidFill>
                            <a:schemeClr val="dk1"/>
                          </a:solidFill>
                          <a:effectLst/>
                          <a:latin typeface="Times New Roman" pitchFamily="18" charset="0"/>
                          <a:ea typeface="+mn-ea"/>
                          <a:cs typeface="Times New Roman" pitchFamily="18" charset="0"/>
                        </a:rPr>
                        <a:t> </a:t>
                      </a:r>
                      <a:r>
                        <a:rPr lang="fr-FR" sz="2000" kern="1200" dirty="0" err="1" smtClean="0">
                          <a:solidFill>
                            <a:schemeClr val="dk1"/>
                          </a:solidFill>
                          <a:effectLst/>
                          <a:latin typeface="Times New Roman" pitchFamily="18" charset="0"/>
                          <a:ea typeface="+mn-ea"/>
                          <a:cs typeface="Times New Roman" pitchFamily="18" charset="0"/>
                        </a:rPr>
                        <a:t>nguyên</a:t>
                      </a:r>
                      <a:r>
                        <a:rPr lang="fr-FR" sz="2000" kern="1200" dirty="0" smtClean="0">
                          <a:solidFill>
                            <a:schemeClr val="dk1"/>
                          </a:solidFill>
                          <a:effectLst/>
                          <a:latin typeface="Times New Roman" pitchFamily="18" charset="0"/>
                          <a:ea typeface="+mn-ea"/>
                          <a:cs typeface="Times New Roman" pitchFamily="18" charset="0"/>
                        </a:rPr>
                        <a:t> </a:t>
                      </a:r>
                      <a:r>
                        <a:rPr lang="fr-FR" sz="2000" kern="1200" dirty="0" err="1" smtClean="0">
                          <a:solidFill>
                            <a:schemeClr val="dk1"/>
                          </a:solidFill>
                          <a:effectLst/>
                          <a:latin typeface="Times New Roman" pitchFamily="18" charset="0"/>
                          <a:ea typeface="+mn-ea"/>
                          <a:cs typeface="Times New Roman" pitchFamily="18" charset="0"/>
                        </a:rPr>
                        <a:t>thiên</a:t>
                      </a:r>
                      <a:r>
                        <a:rPr lang="fr-FR" sz="2000" kern="1200" dirty="0" smtClean="0">
                          <a:solidFill>
                            <a:schemeClr val="dk1"/>
                          </a:solidFill>
                          <a:effectLst/>
                          <a:latin typeface="Times New Roman" pitchFamily="18" charset="0"/>
                          <a:ea typeface="+mn-ea"/>
                          <a:cs typeface="Times New Roman" pitchFamily="18" charset="0"/>
                        </a:rPr>
                        <a:t> </a:t>
                      </a:r>
                      <a:r>
                        <a:rPr lang="fr-FR" sz="2000" kern="1200" dirty="0" err="1" smtClean="0">
                          <a:solidFill>
                            <a:schemeClr val="dk1"/>
                          </a:solidFill>
                          <a:effectLst/>
                          <a:latin typeface="Times New Roman" pitchFamily="18" charset="0"/>
                          <a:ea typeface="+mn-ea"/>
                          <a:cs typeface="Times New Roman" pitchFamily="18" charset="0"/>
                        </a:rPr>
                        <a:t>nhiên</a:t>
                      </a:r>
                      <a:r>
                        <a:rPr lang="fr-FR" sz="2000" kern="1200" dirty="0" smtClean="0">
                          <a:solidFill>
                            <a:schemeClr val="dk1"/>
                          </a:solidFill>
                          <a:effectLst/>
                          <a:latin typeface="Times New Roman" pitchFamily="18" charset="0"/>
                          <a:ea typeface="+mn-ea"/>
                          <a:cs typeface="Times New Roman" pitchFamily="18" charset="0"/>
                        </a:rPr>
                        <a:t>.. </a:t>
                      </a:r>
                      <a:endParaRPr lang="en-US" sz="2000" kern="1200" dirty="0">
                        <a:solidFill>
                          <a:schemeClr val="dk1"/>
                        </a:solidFill>
                        <a:effectLst/>
                        <a:latin typeface="Times New Roman" pitchFamily="18" charset="0"/>
                        <a:ea typeface="+mn-ea"/>
                        <a:cs typeface="Times New Roman" pitchFamily="18" charset="0"/>
                      </a:endParaRPr>
                    </a:p>
                  </a:txBody>
                  <a:tcPr marL="68580" marR="68580" marT="0" marB="0">
                    <a:solidFill>
                      <a:srgbClr val="0099FF"/>
                    </a:solidFill>
                  </a:tcPr>
                </a:tc>
                <a:tc>
                  <a:txBody>
                    <a:bodyPr/>
                    <a:lstStyle/>
                    <a:p>
                      <a:pPr marL="0" marR="0" indent="0" algn="l" defTabSz="457200" rtl="0" eaLnBrk="1" fontAlgn="base" latinLnBrk="0" hangingPunct="1">
                        <a:lnSpc>
                          <a:spcPct val="100000"/>
                        </a:lnSpc>
                        <a:spcBef>
                          <a:spcPts val="0"/>
                        </a:spcBef>
                        <a:spcAft>
                          <a:spcPts val="0"/>
                        </a:spcAft>
                        <a:buClrTx/>
                        <a:buSzTx/>
                        <a:buFontTx/>
                        <a:buNone/>
                        <a:tabLst/>
                        <a:defRPr/>
                      </a:pPr>
                      <a:r>
                        <a:rPr lang="fr-FR" sz="2000" b="1" kern="1200" dirty="0" smtClean="0">
                          <a:solidFill>
                            <a:schemeClr val="dk1"/>
                          </a:solidFill>
                          <a:effectLst/>
                          <a:latin typeface="Times New Roman" pitchFamily="18" charset="0"/>
                          <a:ea typeface="+mn-ea"/>
                          <a:cs typeface="Times New Roman" pitchFamily="18" charset="0"/>
                        </a:rPr>
                        <a:t>-- </a:t>
                      </a:r>
                      <a:r>
                        <a:rPr lang="fr-FR" sz="2000" b="1" kern="1200" dirty="0" err="1" smtClean="0">
                          <a:solidFill>
                            <a:schemeClr val="dk1"/>
                          </a:solidFill>
                          <a:effectLst/>
                          <a:latin typeface="Times New Roman" pitchFamily="18" charset="0"/>
                          <a:ea typeface="+mn-ea"/>
                          <a:cs typeface="Times New Roman" pitchFamily="18" charset="0"/>
                        </a:rPr>
                        <a:t>Các</a:t>
                      </a:r>
                      <a:r>
                        <a:rPr lang="fr-FR" sz="2000" b="1" kern="1200" dirty="0" smtClean="0">
                          <a:solidFill>
                            <a:schemeClr val="dk1"/>
                          </a:solidFill>
                          <a:effectLst/>
                          <a:latin typeface="Times New Roman" pitchFamily="18" charset="0"/>
                          <a:ea typeface="+mn-ea"/>
                          <a:cs typeface="Times New Roman" pitchFamily="18" charset="0"/>
                        </a:rPr>
                        <a:t> </a:t>
                      </a:r>
                      <a:r>
                        <a:rPr lang="fr-FR" sz="2000" b="1" kern="1200" dirty="0" err="1" smtClean="0">
                          <a:solidFill>
                            <a:schemeClr val="dk1"/>
                          </a:solidFill>
                          <a:effectLst/>
                          <a:latin typeface="Times New Roman" pitchFamily="18" charset="0"/>
                          <a:ea typeface="+mn-ea"/>
                          <a:cs typeface="Times New Roman" pitchFamily="18" charset="0"/>
                        </a:rPr>
                        <a:t>bài</a:t>
                      </a:r>
                      <a:r>
                        <a:rPr lang="fr-FR" sz="2000" b="1" kern="1200" dirty="0" smtClean="0">
                          <a:solidFill>
                            <a:schemeClr val="dk1"/>
                          </a:solidFill>
                          <a:effectLst/>
                          <a:latin typeface="Times New Roman" pitchFamily="18" charset="0"/>
                          <a:ea typeface="+mn-ea"/>
                          <a:cs typeface="Times New Roman" pitchFamily="18" charset="0"/>
                        </a:rPr>
                        <a:t> </a:t>
                      </a:r>
                      <a:r>
                        <a:rPr lang="fr-FR" sz="2000" b="1" kern="1200" dirty="0" err="1" smtClean="0">
                          <a:solidFill>
                            <a:schemeClr val="dk1"/>
                          </a:solidFill>
                          <a:effectLst/>
                          <a:latin typeface="Times New Roman" pitchFamily="18" charset="0"/>
                          <a:ea typeface="+mn-ea"/>
                          <a:cs typeface="Times New Roman" pitchFamily="18" charset="0"/>
                        </a:rPr>
                        <a:t>chủ</a:t>
                      </a:r>
                      <a:r>
                        <a:rPr lang="fr-FR" sz="2000" b="1" kern="1200" dirty="0" smtClean="0">
                          <a:solidFill>
                            <a:schemeClr val="dk1"/>
                          </a:solidFill>
                          <a:effectLst/>
                          <a:latin typeface="Times New Roman" pitchFamily="18" charset="0"/>
                          <a:ea typeface="+mn-ea"/>
                          <a:cs typeface="Times New Roman" pitchFamily="18" charset="0"/>
                        </a:rPr>
                        <a:t> </a:t>
                      </a:r>
                      <a:r>
                        <a:rPr lang="fr-FR" sz="2000" b="1" kern="1200" dirty="0" err="1" smtClean="0">
                          <a:solidFill>
                            <a:schemeClr val="dk1"/>
                          </a:solidFill>
                          <a:effectLst/>
                          <a:latin typeface="Times New Roman" pitchFamily="18" charset="0"/>
                          <a:ea typeface="+mn-ea"/>
                          <a:cs typeface="Times New Roman" pitchFamily="18" charset="0"/>
                        </a:rPr>
                        <a:t>đề</a:t>
                      </a:r>
                      <a:r>
                        <a:rPr lang="fr-FR" sz="2000" b="1" kern="1200" dirty="0" smtClean="0">
                          <a:solidFill>
                            <a:schemeClr val="dk1"/>
                          </a:solidFill>
                          <a:effectLst/>
                          <a:latin typeface="Times New Roman" pitchFamily="18" charset="0"/>
                          <a:ea typeface="+mn-ea"/>
                          <a:cs typeface="Times New Roman" pitchFamily="18" charset="0"/>
                        </a:rPr>
                        <a:t> </a:t>
                      </a:r>
                      <a:r>
                        <a:rPr lang="fr-FR" sz="2000" b="1" kern="1200" dirty="0" err="1" smtClean="0">
                          <a:solidFill>
                            <a:schemeClr val="dk1"/>
                          </a:solidFill>
                          <a:effectLst/>
                          <a:latin typeface="Times New Roman" pitchFamily="18" charset="0"/>
                          <a:ea typeface="+mn-ea"/>
                          <a:cs typeface="Times New Roman" pitchFamily="18" charset="0"/>
                        </a:rPr>
                        <a:t>môi</a:t>
                      </a:r>
                      <a:r>
                        <a:rPr lang="fr-FR" sz="2000" b="1" kern="1200" dirty="0" smtClean="0">
                          <a:solidFill>
                            <a:schemeClr val="dk1"/>
                          </a:solidFill>
                          <a:effectLst/>
                          <a:latin typeface="Times New Roman" pitchFamily="18" charset="0"/>
                          <a:ea typeface="+mn-ea"/>
                          <a:cs typeface="Times New Roman" pitchFamily="18" charset="0"/>
                        </a:rPr>
                        <a:t> </a:t>
                      </a:r>
                      <a:r>
                        <a:rPr lang="fr-FR" sz="2000" b="1" kern="1200" dirty="0" err="1" smtClean="0">
                          <a:solidFill>
                            <a:schemeClr val="dk1"/>
                          </a:solidFill>
                          <a:effectLst/>
                          <a:latin typeface="Times New Roman" pitchFamily="18" charset="0"/>
                          <a:ea typeface="+mn-ea"/>
                          <a:cs typeface="Times New Roman" pitchFamily="18" charset="0"/>
                        </a:rPr>
                        <a:t>trường</a:t>
                      </a:r>
                      <a:r>
                        <a:rPr lang="fr-FR" sz="2000" b="1" kern="1200" dirty="0" smtClean="0">
                          <a:solidFill>
                            <a:schemeClr val="dk1"/>
                          </a:solidFill>
                          <a:effectLst/>
                          <a:latin typeface="Times New Roman" pitchFamily="18" charset="0"/>
                          <a:ea typeface="+mn-ea"/>
                          <a:cs typeface="Times New Roman" pitchFamily="18" charset="0"/>
                        </a:rPr>
                        <a:t> </a:t>
                      </a:r>
                      <a:r>
                        <a:rPr lang="fr-FR" sz="2000" b="1" kern="1200" dirty="0" err="1" smtClean="0">
                          <a:solidFill>
                            <a:schemeClr val="dk1"/>
                          </a:solidFill>
                          <a:effectLst/>
                          <a:latin typeface="Times New Roman" pitchFamily="18" charset="0"/>
                          <a:ea typeface="+mn-ea"/>
                          <a:cs typeface="Times New Roman" pitchFamily="18" charset="0"/>
                        </a:rPr>
                        <a:t>và</a:t>
                      </a:r>
                      <a:r>
                        <a:rPr lang="fr-FR" sz="2000" b="1" kern="1200" dirty="0" smtClean="0">
                          <a:solidFill>
                            <a:schemeClr val="dk1"/>
                          </a:solidFill>
                          <a:effectLst/>
                          <a:latin typeface="Times New Roman" pitchFamily="18" charset="0"/>
                          <a:ea typeface="+mn-ea"/>
                          <a:cs typeface="Times New Roman" pitchFamily="18" charset="0"/>
                        </a:rPr>
                        <a:t> </a:t>
                      </a:r>
                      <a:r>
                        <a:rPr lang="fr-FR" sz="2000" b="1" kern="1200" dirty="0" err="1" smtClean="0">
                          <a:solidFill>
                            <a:schemeClr val="dk1"/>
                          </a:solidFill>
                          <a:effectLst/>
                          <a:latin typeface="Times New Roman" pitchFamily="18" charset="0"/>
                          <a:ea typeface="+mn-ea"/>
                          <a:cs typeface="Times New Roman" pitchFamily="18" charset="0"/>
                        </a:rPr>
                        <a:t>tài</a:t>
                      </a:r>
                      <a:r>
                        <a:rPr lang="fr-FR" sz="2000" b="1" kern="1200" dirty="0" smtClean="0">
                          <a:solidFill>
                            <a:schemeClr val="dk1"/>
                          </a:solidFill>
                          <a:effectLst/>
                          <a:latin typeface="Times New Roman" pitchFamily="18" charset="0"/>
                          <a:ea typeface="+mn-ea"/>
                          <a:cs typeface="Times New Roman" pitchFamily="18" charset="0"/>
                        </a:rPr>
                        <a:t> </a:t>
                      </a:r>
                      <a:r>
                        <a:rPr lang="fr-FR" sz="2000" b="1" kern="1200" dirty="0" err="1" smtClean="0">
                          <a:solidFill>
                            <a:schemeClr val="dk1"/>
                          </a:solidFill>
                          <a:effectLst/>
                          <a:latin typeface="Times New Roman" pitchFamily="18" charset="0"/>
                          <a:ea typeface="+mn-ea"/>
                          <a:cs typeface="Times New Roman" pitchFamily="18" charset="0"/>
                        </a:rPr>
                        <a:t>nguyên</a:t>
                      </a:r>
                      <a:r>
                        <a:rPr lang="fr-FR" sz="2000" b="1" kern="1200" dirty="0" smtClean="0">
                          <a:solidFill>
                            <a:schemeClr val="dk1"/>
                          </a:solidFill>
                          <a:effectLst/>
                          <a:latin typeface="Times New Roman" pitchFamily="18" charset="0"/>
                          <a:ea typeface="+mn-ea"/>
                          <a:cs typeface="Times New Roman" pitchFamily="18" charset="0"/>
                        </a:rPr>
                        <a:t> </a:t>
                      </a:r>
                      <a:r>
                        <a:rPr lang="fr-FR" sz="2000" b="1" kern="1200" dirty="0" err="1" smtClean="0">
                          <a:solidFill>
                            <a:schemeClr val="dk1"/>
                          </a:solidFill>
                          <a:effectLst/>
                          <a:latin typeface="Times New Roman" pitchFamily="18" charset="0"/>
                          <a:ea typeface="+mn-ea"/>
                          <a:cs typeface="Times New Roman" pitchFamily="18" charset="0"/>
                        </a:rPr>
                        <a:t>thiên</a:t>
                      </a:r>
                      <a:r>
                        <a:rPr lang="fr-FR" sz="2000" b="1" kern="1200" dirty="0" smtClean="0">
                          <a:solidFill>
                            <a:schemeClr val="dk1"/>
                          </a:solidFill>
                          <a:effectLst/>
                          <a:latin typeface="Times New Roman" pitchFamily="18" charset="0"/>
                          <a:ea typeface="+mn-ea"/>
                          <a:cs typeface="Times New Roman" pitchFamily="18" charset="0"/>
                        </a:rPr>
                        <a:t> </a:t>
                      </a:r>
                      <a:r>
                        <a:rPr lang="fr-FR" sz="2000" b="1" kern="1200" dirty="0" err="1" smtClean="0">
                          <a:solidFill>
                            <a:schemeClr val="dk1"/>
                          </a:solidFill>
                          <a:effectLst/>
                          <a:latin typeface="Times New Roman" pitchFamily="18" charset="0"/>
                          <a:ea typeface="+mn-ea"/>
                          <a:cs typeface="Times New Roman" pitchFamily="18" charset="0"/>
                        </a:rPr>
                        <a:t>nhiên</a:t>
                      </a:r>
                      <a:endParaRPr lang="en-US" sz="2000" b="1" kern="1200" dirty="0" smtClean="0">
                        <a:solidFill>
                          <a:schemeClr val="dk1"/>
                        </a:solidFill>
                        <a:effectLst/>
                        <a:latin typeface="Times New Roman" pitchFamily="18" charset="0"/>
                        <a:ea typeface="+mn-ea"/>
                        <a:cs typeface="Times New Roman" pitchFamily="18" charset="0"/>
                      </a:endParaRPr>
                    </a:p>
                    <a:p>
                      <a:pPr fontAlgn="base"/>
                      <a:r>
                        <a:rPr lang="fr-FR" sz="2000" kern="1200" dirty="0" smtClean="0">
                          <a:solidFill>
                            <a:schemeClr val="dk1"/>
                          </a:solidFill>
                          <a:effectLst/>
                          <a:latin typeface="Times New Roman" pitchFamily="18" charset="0"/>
                          <a:ea typeface="+mn-ea"/>
                          <a:cs typeface="Times New Roman" pitchFamily="18" charset="0"/>
                        </a:rPr>
                        <a:t> </a:t>
                      </a:r>
                      <a:r>
                        <a:rPr lang="fr-FR" sz="2000" b="1" kern="1200" dirty="0" err="1" smtClean="0">
                          <a:solidFill>
                            <a:schemeClr val="dk1"/>
                          </a:solidFill>
                          <a:effectLst/>
                          <a:latin typeface="Times New Roman" pitchFamily="18" charset="0"/>
                          <a:ea typeface="+mn-ea"/>
                          <a:cs typeface="Times New Roman" pitchFamily="18" charset="0"/>
                        </a:rPr>
                        <a:t>Có</a:t>
                      </a:r>
                      <a:r>
                        <a:rPr lang="fr-FR" sz="2000" b="1" kern="1200" dirty="0" smtClean="0">
                          <a:solidFill>
                            <a:schemeClr val="dk1"/>
                          </a:solidFill>
                          <a:effectLst/>
                          <a:latin typeface="Times New Roman" pitchFamily="18" charset="0"/>
                          <a:ea typeface="+mn-ea"/>
                          <a:cs typeface="Times New Roman" pitchFamily="18" charset="0"/>
                        </a:rPr>
                        <a:t> </a:t>
                      </a:r>
                      <a:r>
                        <a:rPr lang="fr-FR" sz="2000" b="1" kern="1200" dirty="0" err="1" smtClean="0">
                          <a:solidFill>
                            <a:schemeClr val="dk1"/>
                          </a:solidFill>
                          <a:effectLst/>
                          <a:latin typeface="Times New Roman" pitchFamily="18" charset="0"/>
                          <a:ea typeface="+mn-ea"/>
                          <a:cs typeface="Times New Roman" pitchFamily="18" charset="0"/>
                        </a:rPr>
                        <a:t>thể</a:t>
                      </a:r>
                      <a:r>
                        <a:rPr lang="fr-FR" sz="2000" b="1" kern="1200" dirty="0" smtClean="0">
                          <a:solidFill>
                            <a:schemeClr val="dk1"/>
                          </a:solidFill>
                          <a:effectLst/>
                          <a:latin typeface="Times New Roman" pitchFamily="18" charset="0"/>
                          <a:ea typeface="+mn-ea"/>
                          <a:cs typeface="Times New Roman" pitchFamily="18" charset="0"/>
                        </a:rPr>
                        <a:t> </a:t>
                      </a:r>
                      <a:r>
                        <a:rPr lang="fr-FR" sz="2000" b="1" kern="1200" dirty="0" err="1" smtClean="0">
                          <a:solidFill>
                            <a:schemeClr val="dk1"/>
                          </a:solidFill>
                          <a:effectLst/>
                          <a:latin typeface="Times New Roman" pitchFamily="18" charset="0"/>
                          <a:ea typeface="+mn-ea"/>
                          <a:cs typeface="Times New Roman" pitchFamily="18" charset="0"/>
                        </a:rPr>
                        <a:t>sử</a:t>
                      </a:r>
                      <a:r>
                        <a:rPr lang="fr-FR" sz="2000" b="1" kern="1200" dirty="0" smtClean="0">
                          <a:solidFill>
                            <a:schemeClr val="dk1"/>
                          </a:solidFill>
                          <a:effectLst/>
                          <a:latin typeface="Times New Roman" pitchFamily="18" charset="0"/>
                          <a:ea typeface="+mn-ea"/>
                          <a:cs typeface="Times New Roman" pitchFamily="18" charset="0"/>
                        </a:rPr>
                        <a:t> </a:t>
                      </a:r>
                      <a:r>
                        <a:rPr lang="fr-FR" sz="2000" b="1" kern="1200" dirty="0" err="1" smtClean="0">
                          <a:solidFill>
                            <a:schemeClr val="dk1"/>
                          </a:solidFill>
                          <a:effectLst/>
                          <a:latin typeface="Times New Roman" pitchFamily="18" charset="0"/>
                          <a:ea typeface="+mn-ea"/>
                          <a:cs typeface="Times New Roman" pitchFamily="18" charset="0"/>
                        </a:rPr>
                        <a:t>dụng</a:t>
                      </a:r>
                      <a:r>
                        <a:rPr lang="fr-FR" sz="2000" b="1" kern="1200" dirty="0" smtClean="0">
                          <a:solidFill>
                            <a:schemeClr val="dk1"/>
                          </a:solidFill>
                          <a:effectLst/>
                          <a:latin typeface="Times New Roman" pitchFamily="18" charset="0"/>
                          <a:ea typeface="+mn-ea"/>
                          <a:cs typeface="Times New Roman" pitchFamily="18" charset="0"/>
                        </a:rPr>
                        <a:t> </a:t>
                      </a:r>
                      <a:r>
                        <a:rPr lang="fr-FR" sz="2000" b="1" kern="1200" dirty="0" err="1" smtClean="0">
                          <a:solidFill>
                            <a:schemeClr val="dk1"/>
                          </a:solidFill>
                          <a:effectLst/>
                          <a:latin typeface="Times New Roman" pitchFamily="18" charset="0"/>
                          <a:ea typeface="+mn-ea"/>
                          <a:cs typeface="Times New Roman" pitchFamily="18" charset="0"/>
                        </a:rPr>
                        <a:t>hình</a:t>
                      </a:r>
                      <a:r>
                        <a:rPr lang="fr-FR" sz="2000" b="1" kern="1200" dirty="0" smtClean="0">
                          <a:solidFill>
                            <a:schemeClr val="dk1"/>
                          </a:solidFill>
                          <a:effectLst/>
                          <a:latin typeface="Times New Roman" pitchFamily="18" charset="0"/>
                          <a:ea typeface="+mn-ea"/>
                          <a:cs typeface="Times New Roman" pitchFamily="18" charset="0"/>
                        </a:rPr>
                        <a:t> </a:t>
                      </a:r>
                      <a:r>
                        <a:rPr lang="fr-FR" sz="2000" b="1" kern="1200" dirty="0" err="1" smtClean="0">
                          <a:solidFill>
                            <a:schemeClr val="dk1"/>
                          </a:solidFill>
                          <a:effectLst/>
                          <a:latin typeface="Times New Roman" pitchFamily="18" charset="0"/>
                          <a:ea typeface="+mn-ea"/>
                          <a:cs typeface="Times New Roman" pitchFamily="18" charset="0"/>
                        </a:rPr>
                        <a:t>thức</a:t>
                      </a:r>
                      <a:r>
                        <a:rPr lang="fr-FR" sz="2000" b="1" kern="1200" dirty="0" smtClean="0">
                          <a:solidFill>
                            <a:schemeClr val="dk1"/>
                          </a:solidFill>
                          <a:effectLst/>
                          <a:latin typeface="Times New Roman" pitchFamily="18" charset="0"/>
                          <a:ea typeface="+mn-ea"/>
                          <a:cs typeface="Times New Roman" pitchFamily="18" charset="0"/>
                        </a:rPr>
                        <a:t> </a:t>
                      </a:r>
                      <a:r>
                        <a:rPr lang="fr-FR" sz="2000" b="1" kern="1200" dirty="0" err="1" smtClean="0">
                          <a:solidFill>
                            <a:schemeClr val="dk1"/>
                          </a:solidFill>
                          <a:effectLst/>
                          <a:latin typeface="Times New Roman" pitchFamily="18" charset="0"/>
                          <a:ea typeface="+mn-ea"/>
                          <a:cs typeface="Times New Roman" pitchFamily="18" charset="0"/>
                        </a:rPr>
                        <a:t>tổ</a:t>
                      </a:r>
                      <a:r>
                        <a:rPr lang="fr-FR" sz="2000" b="1" kern="1200" dirty="0" smtClean="0">
                          <a:solidFill>
                            <a:schemeClr val="dk1"/>
                          </a:solidFill>
                          <a:effectLst/>
                          <a:latin typeface="Times New Roman" pitchFamily="18" charset="0"/>
                          <a:ea typeface="+mn-ea"/>
                          <a:cs typeface="Times New Roman" pitchFamily="18" charset="0"/>
                        </a:rPr>
                        <a:t> </a:t>
                      </a:r>
                      <a:r>
                        <a:rPr lang="fr-FR" sz="2000" b="1" kern="1200" dirty="0" err="1" smtClean="0">
                          <a:solidFill>
                            <a:schemeClr val="dk1"/>
                          </a:solidFill>
                          <a:effectLst/>
                          <a:latin typeface="Times New Roman" pitchFamily="18" charset="0"/>
                          <a:ea typeface="+mn-ea"/>
                          <a:cs typeface="Times New Roman" pitchFamily="18" charset="0"/>
                        </a:rPr>
                        <a:t>chức</a:t>
                      </a:r>
                      <a:r>
                        <a:rPr lang="fr-FR" sz="2000" b="1" kern="1200" dirty="0" smtClean="0">
                          <a:solidFill>
                            <a:schemeClr val="dk1"/>
                          </a:solidFill>
                          <a:effectLst/>
                          <a:latin typeface="Times New Roman" pitchFamily="18" charset="0"/>
                          <a:ea typeface="+mn-ea"/>
                          <a:cs typeface="Times New Roman" pitchFamily="18" charset="0"/>
                        </a:rPr>
                        <a:t> </a:t>
                      </a:r>
                      <a:r>
                        <a:rPr lang="fr-FR" sz="2000" b="1" kern="1200" dirty="0" err="1" smtClean="0">
                          <a:solidFill>
                            <a:schemeClr val="dk1"/>
                          </a:solidFill>
                          <a:effectLst/>
                          <a:latin typeface="Times New Roman" pitchFamily="18" charset="0"/>
                          <a:ea typeface="+mn-ea"/>
                          <a:cs typeface="Times New Roman" pitchFamily="18" charset="0"/>
                        </a:rPr>
                        <a:t>diễn</a:t>
                      </a:r>
                      <a:r>
                        <a:rPr lang="fr-FR" sz="2000" b="1" kern="1200" dirty="0" smtClean="0">
                          <a:solidFill>
                            <a:schemeClr val="dk1"/>
                          </a:solidFill>
                          <a:effectLst/>
                          <a:latin typeface="Times New Roman" pitchFamily="18" charset="0"/>
                          <a:ea typeface="+mn-ea"/>
                          <a:cs typeface="Times New Roman" pitchFamily="18" charset="0"/>
                        </a:rPr>
                        <a:t> </a:t>
                      </a:r>
                      <a:r>
                        <a:rPr lang="fr-FR" sz="2000" b="1" kern="1200" dirty="0" err="1" smtClean="0">
                          <a:solidFill>
                            <a:schemeClr val="dk1"/>
                          </a:solidFill>
                          <a:effectLst/>
                          <a:latin typeface="Times New Roman" pitchFamily="18" charset="0"/>
                          <a:ea typeface="+mn-ea"/>
                          <a:cs typeface="Times New Roman" pitchFamily="18" charset="0"/>
                        </a:rPr>
                        <a:t>đàn</a:t>
                      </a:r>
                      <a:r>
                        <a:rPr lang="fr-FR" sz="2000" b="1" kern="1200" dirty="0" smtClean="0">
                          <a:solidFill>
                            <a:schemeClr val="dk1"/>
                          </a:solidFill>
                          <a:effectLst/>
                          <a:latin typeface="Times New Roman" pitchFamily="18" charset="0"/>
                          <a:ea typeface="+mn-ea"/>
                          <a:cs typeface="Times New Roman" pitchFamily="18" charset="0"/>
                        </a:rPr>
                        <a:t> </a:t>
                      </a:r>
                      <a:r>
                        <a:rPr lang="fr-FR" sz="2000" b="1" kern="1200" dirty="0" err="1" smtClean="0">
                          <a:solidFill>
                            <a:schemeClr val="dk1"/>
                          </a:solidFill>
                          <a:effectLst/>
                          <a:latin typeface="Times New Roman" pitchFamily="18" charset="0"/>
                          <a:ea typeface="+mn-ea"/>
                          <a:cs typeface="Times New Roman" pitchFamily="18" charset="0"/>
                        </a:rPr>
                        <a:t>để</a:t>
                      </a:r>
                      <a:r>
                        <a:rPr lang="fr-FR" sz="2000" b="1" kern="1200" dirty="0" smtClean="0">
                          <a:solidFill>
                            <a:schemeClr val="dk1"/>
                          </a:solidFill>
                          <a:effectLst/>
                          <a:latin typeface="Times New Roman" pitchFamily="18" charset="0"/>
                          <a:ea typeface="+mn-ea"/>
                          <a:cs typeface="Times New Roman" pitchFamily="18" charset="0"/>
                        </a:rPr>
                        <a:t> </a:t>
                      </a:r>
                      <a:r>
                        <a:rPr lang="fr-FR" sz="2000" b="1" kern="1200" dirty="0" err="1" smtClean="0">
                          <a:solidFill>
                            <a:schemeClr val="dk1"/>
                          </a:solidFill>
                          <a:effectLst/>
                          <a:latin typeface="Times New Roman" pitchFamily="18" charset="0"/>
                          <a:ea typeface="+mn-ea"/>
                          <a:cs typeface="Times New Roman" pitchFamily="18" charset="0"/>
                        </a:rPr>
                        <a:t>thảo</a:t>
                      </a:r>
                      <a:r>
                        <a:rPr lang="fr-FR" sz="2000" b="1" kern="1200" dirty="0" smtClean="0">
                          <a:solidFill>
                            <a:schemeClr val="dk1"/>
                          </a:solidFill>
                          <a:effectLst/>
                          <a:latin typeface="Times New Roman" pitchFamily="18" charset="0"/>
                          <a:ea typeface="+mn-ea"/>
                          <a:cs typeface="Times New Roman" pitchFamily="18" charset="0"/>
                        </a:rPr>
                        <a:t> </a:t>
                      </a:r>
                      <a:r>
                        <a:rPr lang="fr-FR" sz="2000" b="1" kern="1200" dirty="0" err="1" smtClean="0">
                          <a:solidFill>
                            <a:schemeClr val="dk1"/>
                          </a:solidFill>
                          <a:effectLst/>
                          <a:latin typeface="Times New Roman" pitchFamily="18" charset="0"/>
                          <a:ea typeface="+mn-ea"/>
                          <a:cs typeface="Times New Roman" pitchFamily="18" charset="0"/>
                        </a:rPr>
                        <a:t>luận</a:t>
                      </a:r>
                      <a:r>
                        <a:rPr lang="fr-FR" sz="2000" b="1" kern="1200" dirty="0" smtClean="0">
                          <a:solidFill>
                            <a:schemeClr val="dk1"/>
                          </a:solidFill>
                          <a:effectLst/>
                          <a:latin typeface="Times New Roman" pitchFamily="18" charset="0"/>
                          <a:ea typeface="+mn-ea"/>
                          <a:cs typeface="Times New Roman" pitchFamily="18" charset="0"/>
                        </a:rPr>
                        <a:t>, </a:t>
                      </a:r>
                      <a:r>
                        <a:rPr lang="fr-FR" sz="2000" b="1" kern="1200" dirty="0" err="1" smtClean="0">
                          <a:solidFill>
                            <a:schemeClr val="dk1"/>
                          </a:solidFill>
                          <a:effectLst/>
                          <a:latin typeface="Times New Roman" pitchFamily="18" charset="0"/>
                          <a:ea typeface="+mn-ea"/>
                          <a:cs typeface="Times New Roman" pitchFamily="18" charset="0"/>
                        </a:rPr>
                        <a:t>bày</a:t>
                      </a:r>
                      <a:r>
                        <a:rPr lang="fr-FR" sz="2000" b="1" kern="1200" dirty="0" smtClean="0">
                          <a:solidFill>
                            <a:schemeClr val="dk1"/>
                          </a:solidFill>
                          <a:effectLst/>
                          <a:latin typeface="Times New Roman" pitchFamily="18" charset="0"/>
                          <a:ea typeface="+mn-ea"/>
                          <a:cs typeface="Times New Roman" pitchFamily="18" charset="0"/>
                        </a:rPr>
                        <a:t> </a:t>
                      </a:r>
                      <a:r>
                        <a:rPr lang="fr-FR" sz="2000" b="1" kern="1200" dirty="0" err="1" smtClean="0">
                          <a:solidFill>
                            <a:schemeClr val="dk1"/>
                          </a:solidFill>
                          <a:effectLst/>
                          <a:latin typeface="Times New Roman" pitchFamily="18" charset="0"/>
                          <a:ea typeface="+mn-ea"/>
                          <a:cs typeface="Times New Roman" pitchFamily="18" charset="0"/>
                        </a:rPr>
                        <a:t>tỏ</a:t>
                      </a:r>
                      <a:r>
                        <a:rPr lang="fr-FR" sz="2000" b="1" kern="1200" dirty="0" smtClean="0">
                          <a:solidFill>
                            <a:schemeClr val="dk1"/>
                          </a:solidFill>
                          <a:effectLst/>
                          <a:latin typeface="Times New Roman" pitchFamily="18" charset="0"/>
                          <a:ea typeface="+mn-ea"/>
                          <a:cs typeface="Times New Roman" pitchFamily="18" charset="0"/>
                        </a:rPr>
                        <a:t> </a:t>
                      </a:r>
                      <a:r>
                        <a:rPr lang="fr-FR" sz="2000" b="1" kern="1200" dirty="0" err="1" smtClean="0">
                          <a:solidFill>
                            <a:schemeClr val="dk1"/>
                          </a:solidFill>
                          <a:effectLst/>
                          <a:latin typeface="Times New Roman" pitchFamily="18" charset="0"/>
                          <a:ea typeface="+mn-ea"/>
                          <a:cs typeface="Times New Roman" pitchFamily="18" charset="0"/>
                        </a:rPr>
                        <a:t>quan</a:t>
                      </a:r>
                      <a:r>
                        <a:rPr lang="fr-FR" sz="2000" b="1" kern="1200" dirty="0" smtClean="0">
                          <a:solidFill>
                            <a:schemeClr val="dk1"/>
                          </a:solidFill>
                          <a:effectLst/>
                          <a:latin typeface="Times New Roman" pitchFamily="18" charset="0"/>
                          <a:ea typeface="+mn-ea"/>
                          <a:cs typeface="Times New Roman" pitchFamily="18" charset="0"/>
                        </a:rPr>
                        <a:t> </a:t>
                      </a:r>
                      <a:r>
                        <a:rPr lang="fr-FR" sz="2000" b="1" kern="1200" dirty="0" err="1" smtClean="0">
                          <a:solidFill>
                            <a:schemeClr val="dk1"/>
                          </a:solidFill>
                          <a:effectLst/>
                          <a:latin typeface="Times New Roman" pitchFamily="18" charset="0"/>
                          <a:ea typeface="+mn-ea"/>
                          <a:cs typeface="Times New Roman" pitchFamily="18" charset="0"/>
                        </a:rPr>
                        <a:t>điểm</a:t>
                      </a:r>
                      <a:r>
                        <a:rPr lang="fr-FR" sz="2000" b="1" kern="1200" dirty="0" smtClean="0">
                          <a:solidFill>
                            <a:schemeClr val="dk1"/>
                          </a:solidFill>
                          <a:effectLst/>
                          <a:latin typeface="Times New Roman" pitchFamily="18" charset="0"/>
                          <a:ea typeface="+mn-ea"/>
                          <a:cs typeface="Times New Roman" pitchFamily="18" charset="0"/>
                        </a:rPr>
                        <a:t> </a:t>
                      </a:r>
                      <a:r>
                        <a:rPr lang="fr-FR" sz="2000" b="1" kern="1200" dirty="0" err="1" smtClean="0">
                          <a:solidFill>
                            <a:schemeClr val="dk1"/>
                          </a:solidFill>
                          <a:effectLst/>
                          <a:latin typeface="Times New Roman" pitchFamily="18" charset="0"/>
                          <a:ea typeface="+mn-ea"/>
                          <a:cs typeface="Times New Roman" pitchFamily="18" charset="0"/>
                        </a:rPr>
                        <a:t>hoặc</a:t>
                      </a:r>
                      <a:r>
                        <a:rPr lang="fr-FR" sz="2000" b="1" kern="1200" dirty="0" smtClean="0">
                          <a:solidFill>
                            <a:schemeClr val="dk1"/>
                          </a:solidFill>
                          <a:effectLst/>
                          <a:latin typeface="Times New Roman" pitchFamily="18" charset="0"/>
                          <a:ea typeface="+mn-ea"/>
                          <a:cs typeface="Times New Roman" pitchFamily="18" charset="0"/>
                        </a:rPr>
                        <a:t> </a:t>
                      </a:r>
                      <a:r>
                        <a:rPr lang="fr-FR" sz="2000" b="1" kern="1200" dirty="0" err="1" smtClean="0">
                          <a:solidFill>
                            <a:schemeClr val="dk1"/>
                          </a:solidFill>
                          <a:effectLst/>
                          <a:latin typeface="Times New Roman" pitchFamily="18" charset="0"/>
                          <a:ea typeface="+mn-ea"/>
                          <a:cs typeface="Times New Roman" pitchFamily="18" charset="0"/>
                        </a:rPr>
                        <a:t>tổ</a:t>
                      </a:r>
                      <a:r>
                        <a:rPr lang="fr-FR" sz="2000" b="1" kern="1200" dirty="0" smtClean="0">
                          <a:solidFill>
                            <a:schemeClr val="dk1"/>
                          </a:solidFill>
                          <a:effectLst/>
                          <a:latin typeface="Times New Roman" pitchFamily="18" charset="0"/>
                          <a:ea typeface="+mn-ea"/>
                          <a:cs typeface="Times New Roman" pitchFamily="18" charset="0"/>
                        </a:rPr>
                        <a:t> </a:t>
                      </a:r>
                      <a:r>
                        <a:rPr lang="fr-FR" sz="2000" b="1" kern="1200" dirty="0" err="1" smtClean="0">
                          <a:solidFill>
                            <a:schemeClr val="dk1"/>
                          </a:solidFill>
                          <a:effectLst/>
                          <a:latin typeface="Times New Roman" pitchFamily="18" charset="0"/>
                          <a:ea typeface="+mn-ea"/>
                          <a:cs typeface="Times New Roman" pitchFamily="18" charset="0"/>
                        </a:rPr>
                        <a:t>chức</a:t>
                      </a:r>
                      <a:r>
                        <a:rPr lang="fr-FR" sz="2000" b="1" kern="1200" baseline="0" dirty="0" smtClean="0">
                          <a:solidFill>
                            <a:schemeClr val="dk1"/>
                          </a:solidFill>
                          <a:effectLst/>
                          <a:latin typeface="Times New Roman" pitchFamily="18" charset="0"/>
                          <a:ea typeface="+mn-ea"/>
                          <a:cs typeface="Times New Roman" pitchFamily="18" charset="0"/>
                        </a:rPr>
                        <a:t> </a:t>
                      </a:r>
                      <a:r>
                        <a:rPr lang="fr-FR" sz="2000" b="1" kern="1200" dirty="0" err="1" smtClean="0">
                          <a:solidFill>
                            <a:schemeClr val="dk1"/>
                          </a:solidFill>
                          <a:effectLst/>
                          <a:latin typeface="Times New Roman" pitchFamily="18" charset="0"/>
                          <a:ea typeface="+mn-ea"/>
                          <a:cs typeface="Times New Roman" pitchFamily="18" charset="0"/>
                        </a:rPr>
                        <a:t>các</a:t>
                      </a:r>
                      <a:r>
                        <a:rPr lang="fr-FR" sz="2000" b="1" kern="1200" dirty="0" smtClean="0">
                          <a:solidFill>
                            <a:schemeClr val="dk1"/>
                          </a:solidFill>
                          <a:effectLst/>
                          <a:latin typeface="Times New Roman" pitchFamily="18" charset="0"/>
                          <a:ea typeface="+mn-ea"/>
                          <a:cs typeface="Times New Roman" pitchFamily="18" charset="0"/>
                        </a:rPr>
                        <a:t> </a:t>
                      </a:r>
                      <a:r>
                        <a:rPr lang="fr-FR" sz="2000" b="1" kern="1200" dirty="0" err="1" smtClean="0">
                          <a:solidFill>
                            <a:schemeClr val="dk1"/>
                          </a:solidFill>
                          <a:effectLst/>
                          <a:latin typeface="Times New Roman" pitchFamily="18" charset="0"/>
                          <a:ea typeface="+mn-ea"/>
                          <a:cs typeface="Times New Roman" pitchFamily="18" charset="0"/>
                        </a:rPr>
                        <a:t>cuộc</a:t>
                      </a:r>
                      <a:r>
                        <a:rPr lang="fr-FR" sz="2000" b="1" kern="1200" dirty="0" smtClean="0">
                          <a:solidFill>
                            <a:schemeClr val="dk1"/>
                          </a:solidFill>
                          <a:effectLst/>
                          <a:latin typeface="Times New Roman" pitchFamily="18" charset="0"/>
                          <a:ea typeface="+mn-ea"/>
                          <a:cs typeface="Times New Roman" pitchFamily="18" charset="0"/>
                        </a:rPr>
                        <a:t> </a:t>
                      </a:r>
                      <a:r>
                        <a:rPr lang="fr-FR" sz="2000" b="1" kern="1200" dirty="0" err="1" smtClean="0">
                          <a:solidFill>
                            <a:schemeClr val="dk1"/>
                          </a:solidFill>
                          <a:effectLst/>
                          <a:latin typeface="Times New Roman" pitchFamily="18" charset="0"/>
                          <a:ea typeface="+mn-ea"/>
                          <a:cs typeface="Times New Roman" pitchFamily="18" charset="0"/>
                        </a:rPr>
                        <a:t>thi</a:t>
                      </a:r>
                      <a:r>
                        <a:rPr lang="fr-FR" sz="2000" b="1" kern="1200" dirty="0" smtClean="0">
                          <a:solidFill>
                            <a:schemeClr val="dk1"/>
                          </a:solidFill>
                          <a:effectLst/>
                          <a:latin typeface="Times New Roman" pitchFamily="18" charset="0"/>
                          <a:ea typeface="+mn-ea"/>
                          <a:cs typeface="Times New Roman" pitchFamily="18" charset="0"/>
                        </a:rPr>
                        <a:t> </a:t>
                      </a:r>
                      <a:r>
                        <a:rPr lang="fr-FR" sz="2000" b="1" kern="1200" dirty="0" err="1" smtClean="0">
                          <a:solidFill>
                            <a:schemeClr val="dk1"/>
                          </a:solidFill>
                          <a:effectLst/>
                          <a:latin typeface="Times New Roman" pitchFamily="18" charset="0"/>
                          <a:ea typeface="+mn-ea"/>
                          <a:cs typeface="Times New Roman" pitchFamily="18" charset="0"/>
                        </a:rPr>
                        <a:t>hùng</a:t>
                      </a:r>
                      <a:r>
                        <a:rPr lang="fr-FR" sz="2000" b="1" kern="1200" dirty="0" smtClean="0">
                          <a:solidFill>
                            <a:schemeClr val="dk1"/>
                          </a:solidFill>
                          <a:effectLst/>
                          <a:latin typeface="Times New Roman" pitchFamily="18" charset="0"/>
                          <a:ea typeface="+mn-ea"/>
                          <a:cs typeface="Times New Roman" pitchFamily="18" charset="0"/>
                        </a:rPr>
                        <a:t> </a:t>
                      </a:r>
                      <a:r>
                        <a:rPr lang="fr-FR" sz="2000" b="1" kern="1200" dirty="0" err="1" smtClean="0">
                          <a:solidFill>
                            <a:schemeClr val="dk1"/>
                          </a:solidFill>
                          <a:effectLst/>
                          <a:latin typeface="Times New Roman" pitchFamily="18" charset="0"/>
                          <a:ea typeface="+mn-ea"/>
                          <a:cs typeface="Times New Roman" pitchFamily="18" charset="0"/>
                        </a:rPr>
                        <a:t>biện</a:t>
                      </a:r>
                      <a:r>
                        <a:rPr lang="fr-FR" sz="2000" b="1" kern="1200" dirty="0" smtClean="0">
                          <a:solidFill>
                            <a:schemeClr val="dk1"/>
                          </a:solidFill>
                          <a:effectLst/>
                          <a:latin typeface="Times New Roman" pitchFamily="18" charset="0"/>
                          <a:ea typeface="+mn-ea"/>
                          <a:cs typeface="Times New Roman" pitchFamily="18" charset="0"/>
                        </a:rPr>
                        <a:t> </a:t>
                      </a:r>
                      <a:r>
                        <a:rPr lang="fr-FR" sz="2000" b="1" kern="1200" dirty="0" err="1" smtClean="0">
                          <a:solidFill>
                            <a:schemeClr val="dk1"/>
                          </a:solidFill>
                          <a:effectLst/>
                          <a:latin typeface="Times New Roman" pitchFamily="18" charset="0"/>
                          <a:ea typeface="+mn-ea"/>
                          <a:cs typeface="Times New Roman" pitchFamily="18" charset="0"/>
                        </a:rPr>
                        <a:t>về</a:t>
                      </a:r>
                      <a:r>
                        <a:rPr lang="fr-FR" sz="2000" b="1" kern="1200" dirty="0" smtClean="0">
                          <a:solidFill>
                            <a:schemeClr val="dk1"/>
                          </a:solidFill>
                          <a:effectLst/>
                          <a:latin typeface="Times New Roman" pitchFamily="18" charset="0"/>
                          <a:ea typeface="+mn-ea"/>
                          <a:cs typeface="Times New Roman" pitchFamily="18" charset="0"/>
                        </a:rPr>
                        <a:t> </a:t>
                      </a:r>
                      <a:r>
                        <a:rPr lang="fr-FR" sz="2000" b="1" kern="1200" dirty="0" err="1" smtClean="0">
                          <a:solidFill>
                            <a:schemeClr val="dk1"/>
                          </a:solidFill>
                          <a:effectLst/>
                          <a:latin typeface="Times New Roman" pitchFamily="18" charset="0"/>
                          <a:ea typeface="+mn-ea"/>
                          <a:cs typeface="Times New Roman" pitchFamily="18" charset="0"/>
                        </a:rPr>
                        <a:t>các</a:t>
                      </a:r>
                      <a:r>
                        <a:rPr lang="fr-FR" sz="2000" b="1" kern="1200" dirty="0" smtClean="0">
                          <a:solidFill>
                            <a:schemeClr val="dk1"/>
                          </a:solidFill>
                          <a:effectLst/>
                          <a:latin typeface="Times New Roman" pitchFamily="18" charset="0"/>
                          <a:ea typeface="+mn-ea"/>
                          <a:cs typeface="Times New Roman" pitchFamily="18" charset="0"/>
                        </a:rPr>
                        <a:t> </a:t>
                      </a:r>
                      <a:r>
                        <a:rPr lang="fr-FR" sz="2000" b="1" kern="1200" dirty="0" err="1" smtClean="0">
                          <a:solidFill>
                            <a:schemeClr val="dk1"/>
                          </a:solidFill>
                          <a:effectLst/>
                          <a:latin typeface="Times New Roman" pitchFamily="18" charset="0"/>
                          <a:ea typeface="+mn-ea"/>
                          <a:cs typeface="Times New Roman" pitchFamily="18" charset="0"/>
                        </a:rPr>
                        <a:t>nội</a:t>
                      </a:r>
                      <a:r>
                        <a:rPr lang="fr-FR" sz="2000" b="1" kern="1200" dirty="0" smtClean="0">
                          <a:solidFill>
                            <a:schemeClr val="dk1"/>
                          </a:solidFill>
                          <a:effectLst/>
                          <a:latin typeface="Times New Roman" pitchFamily="18" charset="0"/>
                          <a:ea typeface="+mn-ea"/>
                          <a:cs typeface="Times New Roman" pitchFamily="18" charset="0"/>
                        </a:rPr>
                        <a:t> </a:t>
                      </a:r>
                      <a:r>
                        <a:rPr lang="fr-FR" sz="2000" b="1" kern="1200" dirty="0" err="1" smtClean="0">
                          <a:solidFill>
                            <a:schemeClr val="dk1"/>
                          </a:solidFill>
                          <a:effectLst/>
                          <a:latin typeface="Times New Roman" pitchFamily="18" charset="0"/>
                          <a:ea typeface="+mn-ea"/>
                          <a:cs typeface="Times New Roman" pitchFamily="18" charset="0"/>
                        </a:rPr>
                        <a:t>dung</a:t>
                      </a:r>
                      <a:r>
                        <a:rPr lang="fr-FR" sz="2000" b="1" kern="1200" dirty="0" smtClean="0">
                          <a:solidFill>
                            <a:schemeClr val="dk1"/>
                          </a:solidFill>
                          <a:effectLst/>
                          <a:latin typeface="Times New Roman" pitchFamily="18" charset="0"/>
                          <a:ea typeface="+mn-ea"/>
                          <a:cs typeface="Times New Roman" pitchFamily="18" charset="0"/>
                        </a:rPr>
                        <a:t> </a:t>
                      </a:r>
                      <a:r>
                        <a:rPr lang="fr-FR" sz="2000" b="1" kern="1200" dirty="0" err="1" smtClean="0">
                          <a:solidFill>
                            <a:schemeClr val="dk1"/>
                          </a:solidFill>
                          <a:effectLst/>
                          <a:latin typeface="Times New Roman" pitchFamily="18" charset="0"/>
                          <a:ea typeface="+mn-ea"/>
                          <a:cs typeface="Times New Roman" pitchFamily="18" charset="0"/>
                        </a:rPr>
                        <a:t>bảo</a:t>
                      </a:r>
                      <a:r>
                        <a:rPr lang="fr-FR" sz="2000" b="1" kern="1200" dirty="0" smtClean="0">
                          <a:solidFill>
                            <a:schemeClr val="dk1"/>
                          </a:solidFill>
                          <a:effectLst/>
                          <a:latin typeface="Times New Roman" pitchFamily="18" charset="0"/>
                          <a:ea typeface="+mn-ea"/>
                          <a:cs typeface="Times New Roman" pitchFamily="18" charset="0"/>
                        </a:rPr>
                        <a:t> </a:t>
                      </a:r>
                      <a:r>
                        <a:rPr lang="fr-FR" sz="2000" b="1" kern="1200" dirty="0" err="1" smtClean="0">
                          <a:solidFill>
                            <a:schemeClr val="dk1"/>
                          </a:solidFill>
                          <a:effectLst/>
                          <a:latin typeface="Times New Roman" pitchFamily="18" charset="0"/>
                          <a:ea typeface="+mn-ea"/>
                          <a:cs typeface="Times New Roman" pitchFamily="18" charset="0"/>
                        </a:rPr>
                        <a:t>vệ</a:t>
                      </a:r>
                      <a:r>
                        <a:rPr lang="fr-FR" sz="2000" b="1" kern="1200" dirty="0" smtClean="0">
                          <a:solidFill>
                            <a:schemeClr val="dk1"/>
                          </a:solidFill>
                          <a:effectLst/>
                          <a:latin typeface="Times New Roman" pitchFamily="18" charset="0"/>
                          <a:ea typeface="+mn-ea"/>
                          <a:cs typeface="Times New Roman" pitchFamily="18" charset="0"/>
                        </a:rPr>
                        <a:t> </a:t>
                      </a:r>
                      <a:r>
                        <a:rPr lang="fr-FR" sz="2000" b="1" kern="1200" dirty="0" err="1" smtClean="0">
                          <a:solidFill>
                            <a:schemeClr val="dk1"/>
                          </a:solidFill>
                          <a:effectLst/>
                          <a:latin typeface="Times New Roman" pitchFamily="18" charset="0"/>
                          <a:ea typeface="+mn-ea"/>
                          <a:cs typeface="Times New Roman" pitchFamily="18" charset="0"/>
                        </a:rPr>
                        <a:t>môi</a:t>
                      </a:r>
                      <a:r>
                        <a:rPr lang="fr-FR" sz="2000" b="1" kern="1200" dirty="0" smtClean="0">
                          <a:solidFill>
                            <a:schemeClr val="dk1"/>
                          </a:solidFill>
                          <a:effectLst/>
                          <a:latin typeface="Times New Roman" pitchFamily="18" charset="0"/>
                          <a:ea typeface="+mn-ea"/>
                          <a:cs typeface="Times New Roman" pitchFamily="18" charset="0"/>
                        </a:rPr>
                        <a:t> </a:t>
                      </a:r>
                      <a:r>
                        <a:rPr lang="fr-FR" sz="2000" b="1" kern="1200" dirty="0" err="1" smtClean="0">
                          <a:solidFill>
                            <a:schemeClr val="dk1"/>
                          </a:solidFill>
                          <a:effectLst/>
                          <a:latin typeface="Times New Roman" pitchFamily="18" charset="0"/>
                          <a:ea typeface="+mn-ea"/>
                          <a:cs typeface="Times New Roman" pitchFamily="18" charset="0"/>
                        </a:rPr>
                        <a:t>trường</a:t>
                      </a:r>
                      <a:r>
                        <a:rPr lang="fr-FR" sz="2000" b="1" kern="1200" dirty="0" smtClean="0">
                          <a:solidFill>
                            <a:schemeClr val="dk1"/>
                          </a:solidFill>
                          <a:effectLst/>
                          <a:latin typeface="Times New Roman" pitchFamily="18" charset="0"/>
                          <a:ea typeface="+mn-ea"/>
                          <a:cs typeface="Times New Roman" pitchFamily="18" charset="0"/>
                        </a:rPr>
                        <a:t>, </a:t>
                      </a:r>
                      <a:r>
                        <a:rPr lang="fr-FR" sz="2000" b="1" kern="1200" dirty="0" err="1" smtClean="0">
                          <a:solidFill>
                            <a:schemeClr val="dk1"/>
                          </a:solidFill>
                          <a:effectLst/>
                          <a:latin typeface="Times New Roman" pitchFamily="18" charset="0"/>
                          <a:ea typeface="+mn-ea"/>
                          <a:cs typeface="Times New Roman" pitchFamily="18" charset="0"/>
                        </a:rPr>
                        <a:t>môi</a:t>
                      </a:r>
                      <a:r>
                        <a:rPr lang="fr-FR" sz="2000" b="1" kern="1200" dirty="0" smtClean="0">
                          <a:solidFill>
                            <a:schemeClr val="dk1"/>
                          </a:solidFill>
                          <a:effectLst/>
                          <a:latin typeface="Times New Roman" pitchFamily="18" charset="0"/>
                          <a:ea typeface="+mn-ea"/>
                          <a:cs typeface="Times New Roman" pitchFamily="18" charset="0"/>
                        </a:rPr>
                        <a:t> </a:t>
                      </a:r>
                      <a:r>
                        <a:rPr lang="fr-FR" sz="2000" b="1" kern="1200" dirty="0" err="1" smtClean="0">
                          <a:solidFill>
                            <a:schemeClr val="dk1"/>
                          </a:solidFill>
                          <a:effectLst/>
                          <a:latin typeface="Times New Roman" pitchFamily="18" charset="0"/>
                          <a:ea typeface="+mn-ea"/>
                          <a:cs typeface="Times New Roman" pitchFamily="18" charset="0"/>
                        </a:rPr>
                        <a:t>trường</a:t>
                      </a:r>
                      <a:r>
                        <a:rPr lang="fr-FR" sz="2000" b="1" kern="1200" dirty="0" smtClean="0">
                          <a:solidFill>
                            <a:schemeClr val="dk1"/>
                          </a:solidFill>
                          <a:effectLst/>
                          <a:latin typeface="Times New Roman" pitchFamily="18" charset="0"/>
                          <a:ea typeface="+mn-ea"/>
                          <a:cs typeface="Times New Roman" pitchFamily="18" charset="0"/>
                        </a:rPr>
                        <a:t> </a:t>
                      </a:r>
                      <a:r>
                        <a:rPr lang="fr-FR" sz="2000" b="1" kern="1200" dirty="0" err="1" smtClean="0">
                          <a:solidFill>
                            <a:schemeClr val="dk1"/>
                          </a:solidFill>
                          <a:effectLst/>
                          <a:latin typeface="Times New Roman" pitchFamily="18" charset="0"/>
                          <a:ea typeface="+mn-ea"/>
                          <a:cs typeface="Times New Roman" pitchFamily="18" charset="0"/>
                        </a:rPr>
                        <a:t>đất</a:t>
                      </a:r>
                      <a:r>
                        <a:rPr lang="fr-FR" sz="2000" b="1" kern="1200" dirty="0" smtClean="0">
                          <a:solidFill>
                            <a:schemeClr val="dk1"/>
                          </a:solidFill>
                          <a:effectLst/>
                          <a:latin typeface="Times New Roman" pitchFamily="18" charset="0"/>
                          <a:ea typeface="+mn-ea"/>
                          <a:cs typeface="Times New Roman" pitchFamily="18" charset="0"/>
                        </a:rPr>
                        <a:t>, </a:t>
                      </a:r>
                      <a:r>
                        <a:rPr lang="fr-FR" sz="2000" b="1" kern="1200" dirty="0" err="1" smtClean="0">
                          <a:solidFill>
                            <a:schemeClr val="dk1"/>
                          </a:solidFill>
                          <a:effectLst/>
                          <a:latin typeface="Times New Roman" pitchFamily="18" charset="0"/>
                          <a:ea typeface="+mn-ea"/>
                          <a:cs typeface="Times New Roman" pitchFamily="18" charset="0"/>
                        </a:rPr>
                        <a:t>nước</a:t>
                      </a:r>
                      <a:r>
                        <a:rPr lang="fr-FR" sz="2000" b="1" kern="1200" dirty="0" smtClean="0">
                          <a:solidFill>
                            <a:schemeClr val="dk1"/>
                          </a:solidFill>
                          <a:effectLst/>
                          <a:latin typeface="Times New Roman" pitchFamily="18" charset="0"/>
                          <a:ea typeface="+mn-ea"/>
                          <a:cs typeface="Times New Roman" pitchFamily="18" charset="0"/>
                        </a:rPr>
                        <a:t>, </a:t>
                      </a:r>
                      <a:r>
                        <a:rPr lang="fr-FR" sz="2000" b="1" kern="1200" dirty="0" err="1" smtClean="0">
                          <a:solidFill>
                            <a:schemeClr val="dk1"/>
                          </a:solidFill>
                          <a:effectLst/>
                          <a:latin typeface="Times New Roman" pitchFamily="18" charset="0"/>
                          <a:ea typeface="+mn-ea"/>
                          <a:cs typeface="Times New Roman" pitchFamily="18" charset="0"/>
                        </a:rPr>
                        <a:t>không</a:t>
                      </a:r>
                      <a:r>
                        <a:rPr lang="fr-FR" sz="2000" b="1" kern="1200" dirty="0" smtClean="0">
                          <a:solidFill>
                            <a:schemeClr val="dk1"/>
                          </a:solidFill>
                          <a:effectLst/>
                          <a:latin typeface="Times New Roman" pitchFamily="18" charset="0"/>
                          <a:ea typeface="+mn-ea"/>
                          <a:cs typeface="Times New Roman" pitchFamily="18" charset="0"/>
                        </a:rPr>
                        <a:t> </a:t>
                      </a:r>
                      <a:r>
                        <a:rPr lang="fr-FR" sz="2000" b="1" kern="1200" dirty="0" err="1" smtClean="0">
                          <a:solidFill>
                            <a:schemeClr val="dk1"/>
                          </a:solidFill>
                          <a:effectLst/>
                          <a:latin typeface="Times New Roman" pitchFamily="18" charset="0"/>
                          <a:ea typeface="+mn-ea"/>
                          <a:cs typeface="Times New Roman" pitchFamily="18" charset="0"/>
                        </a:rPr>
                        <a:t>khí</a:t>
                      </a:r>
                      <a:r>
                        <a:rPr lang="fr-FR" sz="2000" b="1" kern="1200" dirty="0" smtClean="0">
                          <a:solidFill>
                            <a:schemeClr val="dk1"/>
                          </a:solidFill>
                          <a:effectLst/>
                          <a:latin typeface="Times New Roman" pitchFamily="18" charset="0"/>
                          <a:ea typeface="+mn-ea"/>
                          <a:cs typeface="Times New Roman" pitchFamily="18" charset="0"/>
                        </a:rPr>
                        <a:t>...</a:t>
                      </a:r>
                      <a:r>
                        <a:rPr lang="fr-FR" sz="2000" b="1" kern="1200" dirty="0" err="1" smtClean="0">
                          <a:solidFill>
                            <a:schemeClr val="dk1"/>
                          </a:solidFill>
                          <a:effectLst/>
                          <a:latin typeface="Times New Roman" pitchFamily="18" charset="0"/>
                          <a:ea typeface="+mn-ea"/>
                          <a:cs typeface="Times New Roman" pitchFamily="18" charset="0"/>
                        </a:rPr>
                        <a:t>Hoặc</a:t>
                      </a:r>
                      <a:r>
                        <a:rPr lang="fr-FR" sz="2000" b="1" kern="1200" dirty="0" smtClean="0">
                          <a:solidFill>
                            <a:schemeClr val="dk1"/>
                          </a:solidFill>
                          <a:effectLst/>
                          <a:latin typeface="Times New Roman" pitchFamily="18" charset="0"/>
                          <a:ea typeface="+mn-ea"/>
                          <a:cs typeface="Times New Roman" pitchFamily="18" charset="0"/>
                        </a:rPr>
                        <a:t> </a:t>
                      </a:r>
                      <a:r>
                        <a:rPr lang="fr-FR" sz="2000" b="1" kern="1200" dirty="0" err="1" smtClean="0">
                          <a:solidFill>
                            <a:schemeClr val="dk1"/>
                          </a:solidFill>
                          <a:effectLst/>
                          <a:latin typeface="Times New Roman" pitchFamily="18" charset="0"/>
                          <a:ea typeface="+mn-ea"/>
                          <a:cs typeface="Times New Roman" pitchFamily="18" charset="0"/>
                        </a:rPr>
                        <a:t>cũng</a:t>
                      </a:r>
                      <a:r>
                        <a:rPr lang="fr-FR" sz="2000" b="1" kern="1200" dirty="0" smtClean="0">
                          <a:solidFill>
                            <a:schemeClr val="dk1"/>
                          </a:solidFill>
                          <a:effectLst/>
                          <a:latin typeface="Times New Roman" pitchFamily="18" charset="0"/>
                          <a:ea typeface="+mn-ea"/>
                          <a:cs typeface="Times New Roman" pitchFamily="18" charset="0"/>
                        </a:rPr>
                        <a:t> </a:t>
                      </a:r>
                      <a:r>
                        <a:rPr lang="fr-FR" sz="2000" b="1" kern="1200" dirty="0" err="1" smtClean="0">
                          <a:solidFill>
                            <a:schemeClr val="dk1"/>
                          </a:solidFill>
                          <a:effectLst/>
                          <a:latin typeface="Times New Roman" pitchFamily="18" charset="0"/>
                          <a:ea typeface="+mn-ea"/>
                          <a:cs typeface="Times New Roman" pitchFamily="18" charset="0"/>
                        </a:rPr>
                        <a:t>có</a:t>
                      </a:r>
                      <a:r>
                        <a:rPr lang="fr-FR" sz="2000" b="1" kern="1200" dirty="0" smtClean="0">
                          <a:solidFill>
                            <a:schemeClr val="dk1"/>
                          </a:solidFill>
                          <a:effectLst/>
                          <a:latin typeface="Times New Roman" pitchFamily="18" charset="0"/>
                          <a:ea typeface="+mn-ea"/>
                          <a:cs typeface="Times New Roman" pitchFamily="18" charset="0"/>
                        </a:rPr>
                        <a:t> </a:t>
                      </a:r>
                      <a:r>
                        <a:rPr lang="fr-FR" sz="2000" b="1" kern="1200" dirty="0" err="1" smtClean="0">
                          <a:solidFill>
                            <a:schemeClr val="dk1"/>
                          </a:solidFill>
                          <a:effectLst/>
                          <a:latin typeface="Times New Roman" pitchFamily="18" charset="0"/>
                          <a:ea typeface="+mn-ea"/>
                          <a:cs typeface="Times New Roman" pitchFamily="18" charset="0"/>
                        </a:rPr>
                        <a:t>thể</a:t>
                      </a:r>
                      <a:r>
                        <a:rPr lang="fr-FR" sz="2000" b="1" kern="1200" dirty="0" smtClean="0">
                          <a:solidFill>
                            <a:schemeClr val="dk1"/>
                          </a:solidFill>
                          <a:effectLst/>
                          <a:latin typeface="Times New Roman" pitchFamily="18" charset="0"/>
                          <a:ea typeface="+mn-ea"/>
                          <a:cs typeface="Times New Roman" pitchFamily="18" charset="0"/>
                        </a:rPr>
                        <a:t> </a:t>
                      </a:r>
                      <a:r>
                        <a:rPr lang="fr-FR" sz="2000" b="1" kern="1200" dirty="0" err="1" smtClean="0">
                          <a:solidFill>
                            <a:schemeClr val="dk1"/>
                          </a:solidFill>
                          <a:effectLst/>
                          <a:latin typeface="Times New Roman" pitchFamily="18" charset="0"/>
                          <a:ea typeface="+mn-ea"/>
                          <a:cs typeface="Times New Roman" pitchFamily="18" charset="0"/>
                        </a:rPr>
                        <a:t>tổ</a:t>
                      </a:r>
                      <a:r>
                        <a:rPr lang="fr-FR" sz="2000" b="1" kern="1200" dirty="0" smtClean="0">
                          <a:solidFill>
                            <a:schemeClr val="dk1"/>
                          </a:solidFill>
                          <a:effectLst/>
                          <a:latin typeface="Times New Roman" pitchFamily="18" charset="0"/>
                          <a:ea typeface="+mn-ea"/>
                          <a:cs typeface="Times New Roman" pitchFamily="18" charset="0"/>
                        </a:rPr>
                        <a:t> </a:t>
                      </a:r>
                      <a:r>
                        <a:rPr lang="fr-FR" sz="2000" b="1" kern="1200" dirty="0" err="1" smtClean="0">
                          <a:solidFill>
                            <a:schemeClr val="dk1"/>
                          </a:solidFill>
                          <a:effectLst/>
                          <a:latin typeface="Times New Roman" pitchFamily="18" charset="0"/>
                          <a:ea typeface="+mn-ea"/>
                          <a:cs typeface="Times New Roman" pitchFamily="18" charset="0"/>
                        </a:rPr>
                        <a:t>chức</a:t>
                      </a:r>
                      <a:r>
                        <a:rPr lang="fr-FR" sz="2000" b="1" kern="1200" dirty="0" smtClean="0">
                          <a:solidFill>
                            <a:schemeClr val="dk1"/>
                          </a:solidFill>
                          <a:effectLst/>
                          <a:latin typeface="Times New Roman" pitchFamily="18" charset="0"/>
                          <a:ea typeface="+mn-ea"/>
                          <a:cs typeface="Times New Roman" pitchFamily="18" charset="0"/>
                        </a:rPr>
                        <a:t> </a:t>
                      </a:r>
                      <a:r>
                        <a:rPr lang="fr-FR" sz="2000" b="1" kern="1200" dirty="0" err="1" smtClean="0">
                          <a:solidFill>
                            <a:schemeClr val="dk1"/>
                          </a:solidFill>
                          <a:effectLst/>
                          <a:latin typeface="Times New Roman" pitchFamily="18" charset="0"/>
                          <a:ea typeface="+mn-ea"/>
                          <a:cs typeface="Times New Roman" pitchFamily="18" charset="0"/>
                        </a:rPr>
                        <a:t>hoạt</a:t>
                      </a:r>
                      <a:r>
                        <a:rPr lang="fr-FR" sz="2000" b="1" kern="1200" dirty="0" smtClean="0">
                          <a:solidFill>
                            <a:schemeClr val="dk1"/>
                          </a:solidFill>
                          <a:effectLst/>
                          <a:latin typeface="Times New Roman" pitchFamily="18" charset="0"/>
                          <a:ea typeface="+mn-ea"/>
                          <a:cs typeface="Times New Roman" pitchFamily="18" charset="0"/>
                        </a:rPr>
                        <a:t> </a:t>
                      </a:r>
                      <a:r>
                        <a:rPr lang="fr-FR" sz="2000" b="1" kern="1200" dirty="0" err="1" smtClean="0">
                          <a:solidFill>
                            <a:schemeClr val="dk1"/>
                          </a:solidFill>
                          <a:effectLst/>
                          <a:latin typeface="Times New Roman" pitchFamily="18" charset="0"/>
                          <a:ea typeface="+mn-ea"/>
                          <a:cs typeface="Times New Roman" pitchFamily="18" charset="0"/>
                        </a:rPr>
                        <a:t>động</a:t>
                      </a:r>
                      <a:r>
                        <a:rPr lang="fr-FR" sz="2000" b="1" kern="1200" dirty="0" smtClean="0">
                          <a:solidFill>
                            <a:schemeClr val="dk1"/>
                          </a:solidFill>
                          <a:effectLst/>
                          <a:latin typeface="Times New Roman" pitchFamily="18" charset="0"/>
                          <a:ea typeface="+mn-ea"/>
                          <a:cs typeface="Times New Roman" pitchFamily="18" charset="0"/>
                        </a:rPr>
                        <a:t> </a:t>
                      </a:r>
                      <a:r>
                        <a:rPr lang="fr-FR" sz="2000" b="1" kern="1200" dirty="0" err="1" smtClean="0">
                          <a:solidFill>
                            <a:schemeClr val="dk1"/>
                          </a:solidFill>
                          <a:effectLst/>
                          <a:latin typeface="Times New Roman" pitchFamily="18" charset="0"/>
                          <a:ea typeface="+mn-ea"/>
                          <a:cs typeface="Times New Roman" pitchFamily="18" charset="0"/>
                        </a:rPr>
                        <a:t>chiến</a:t>
                      </a:r>
                      <a:r>
                        <a:rPr lang="fr-FR" sz="2000" b="1" kern="1200" dirty="0" smtClean="0">
                          <a:solidFill>
                            <a:schemeClr val="dk1"/>
                          </a:solidFill>
                          <a:effectLst/>
                          <a:latin typeface="Times New Roman" pitchFamily="18" charset="0"/>
                          <a:ea typeface="+mn-ea"/>
                          <a:cs typeface="Times New Roman" pitchFamily="18" charset="0"/>
                        </a:rPr>
                        <a:t> </a:t>
                      </a:r>
                      <a:r>
                        <a:rPr lang="fr-FR" sz="2000" b="1" kern="1200" dirty="0" err="1" smtClean="0">
                          <a:solidFill>
                            <a:schemeClr val="dk1"/>
                          </a:solidFill>
                          <a:effectLst/>
                          <a:latin typeface="Times New Roman" pitchFamily="18" charset="0"/>
                          <a:ea typeface="+mn-ea"/>
                          <a:cs typeface="Times New Roman" pitchFamily="18" charset="0"/>
                        </a:rPr>
                        <a:t>dịch</a:t>
                      </a:r>
                      <a:r>
                        <a:rPr lang="fr-FR" sz="2000" b="1" kern="1200" dirty="0" smtClean="0">
                          <a:solidFill>
                            <a:schemeClr val="dk1"/>
                          </a:solidFill>
                          <a:effectLst/>
                          <a:latin typeface="Times New Roman" pitchFamily="18" charset="0"/>
                          <a:ea typeface="+mn-ea"/>
                          <a:cs typeface="Times New Roman" pitchFamily="18" charset="0"/>
                        </a:rPr>
                        <a:t>, </a:t>
                      </a:r>
                      <a:r>
                        <a:rPr lang="fr-FR" sz="2000" b="1" kern="1200" dirty="0" err="1" smtClean="0">
                          <a:solidFill>
                            <a:schemeClr val="dk1"/>
                          </a:solidFill>
                          <a:effectLst/>
                          <a:latin typeface="Times New Roman" pitchFamily="18" charset="0"/>
                          <a:ea typeface="+mn-ea"/>
                          <a:cs typeface="Times New Roman" pitchFamily="18" charset="0"/>
                        </a:rPr>
                        <a:t>các</a:t>
                      </a:r>
                      <a:r>
                        <a:rPr lang="fr-FR" sz="2000" b="1" kern="1200" dirty="0" smtClean="0">
                          <a:solidFill>
                            <a:schemeClr val="dk1"/>
                          </a:solidFill>
                          <a:effectLst/>
                          <a:latin typeface="Times New Roman" pitchFamily="18" charset="0"/>
                          <a:ea typeface="+mn-ea"/>
                          <a:cs typeface="Times New Roman" pitchFamily="18" charset="0"/>
                        </a:rPr>
                        <a:t> </a:t>
                      </a:r>
                      <a:r>
                        <a:rPr lang="fr-FR" sz="2000" b="1" kern="1200" dirty="0" err="1" smtClean="0">
                          <a:solidFill>
                            <a:schemeClr val="dk1"/>
                          </a:solidFill>
                          <a:effectLst/>
                          <a:latin typeface="Times New Roman" pitchFamily="18" charset="0"/>
                          <a:ea typeface="+mn-ea"/>
                          <a:cs typeface="Times New Roman" pitchFamily="18" charset="0"/>
                        </a:rPr>
                        <a:t>chiến</a:t>
                      </a:r>
                      <a:r>
                        <a:rPr lang="fr-FR" sz="2000" b="1" kern="1200" dirty="0" smtClean="0">
                          <a:solidFill>
                            <a:schemeClr val="dk1"/>
                          </a:solidFill>
                          <a:effectLst/>
                          <a:latin typeface="Times New Roman" pitchFamily="18" charset="0"/>
                          <a:ea typeface="+mn-ea"/>
                          <a:cs typeface="Times New Roman" pitchFamily="18" charset="0"/>
                        </a:rPr>
                        <a:t> </a:t>
                      </a:r>
                      <a:r>
                        <a:rPr lang="fr-FR" sz="2000" b="1" kern="1200" dirty="0" err="1" smtClean="0">
                          <a:solidFill>
                            <a:schemeClr val="dk1"/>
                          </a:solidFill>
                          <a:effectLst/>
                          <a:latin typeface="Times New Roman" pitchFamily="18" charset="0"/>
                          <a:ea typeface="+mn-ea"/>
                          <a:cs typeface="Times New Roman" pitchFamily="18" charset="0"/>
                        </a:rPr>
                        <a:t>dịch</a:t>
                      </a:r>
                      <a:r>
                        <a:rPr lang="fr-FR" sz="2000" b="1" kern="1200" dirty="0" smtClean="0">
                          <a:solidFill>
                            <a:schemeClr val="dk1"/>
                          </a:solidFill>
                          <a:effectLst/>
                          <a:latin typeface="Times New Roman" pitchFamily="18" charset="0"/>
                          <a:ea typeface="+mn-ea"/>
                          <a:cs typeface="Times New Roman" pitchFamily="18" charset="0"/>
                        </a:rPr>
                        <a:t> </a:t>
                      </a:r>
                      <a:r>
                        <a:rPr lang="fr-FR" sz="2000" b="1" kern="1200" dirty="0" err="1" smtClean="0">
                          <a:solidFill>
                            <a:schemeClr val="dk1"/>
                          </a:solidFill>
                          <a:effectLst/>
                          <a:latin typeface="Times New Roman" pitchFamily="18" charset="0"/>
                          <a:ea typeface="+mn-ea"/>
                          <a:cs typeface="Times New Roman" pitchFamily="18" charset="0"/>
                        </a:rPr>
                        <a:t>có</a:t>
                      </a:r>
                      <a:r>
                        <a:rPr lang="fr-FR" sz="2000" b="1" kern="1200" dirty="0" smtClean="0">
                          <a:solidFill>
                            <a:schemeClr val="dk1"/>
                          </a:solidFill>
                          <a:effectLst/>
                          <a:latin typeface="Times New Roman" pitchFamily="18" charset="0"/>
                          <a:ea typeface="+mn-ea"/>
                          <a:cs typeface="Times New Roman" pitchFamily="18" charset="0"/>
                        </a:rPr>
                        <a:t> </a:t>
                      </a:r>
                      <a:r>
                        <a:rPr lang="fr-FR" sz="2000" b="1" kern="1200" dirty="0" err="1" smtClean="0">
                          <a:solidFill>
                            <a:schemeClr val="dk1"/>
                          </a:solidFill>
                          <a:effectLst/>
                          <a:latin typeface="Times New Roman" pitchFamily="18" charset="0"/>
                          <a:ea typeface="+mn-ea"/>
                          <a:cs typeface="Times New Roman" pitchFamily="18" charset="0"/>
                        </a:rPr>
                        <a:t>thể</a:t>
                      </a:r>
                      <a:r>
                        <a:rPr lang="fr-FR" sz="2000" b="1" kern="1200" dirty="0" smtClean="0">
                          <a:solidFill>
                            <a:schemeClr val="dk1"/>
                          </a:solidFill>
                          <a:effectLst/>
                          <a:latin typeface="Times New Roman" pitchFamily="18" charset="0"/>
                          <a:ea typeface="+mn-ea"/>
                          <a:cs typeface="Times New Roman" pitchFamily="18" charset="0"/>
                        </a:rPr>
                        <a:t> </a:t>
                      </a:r>
                      <a:r>
                        <a:rPr lang="fr-FR" sz="2000" b="1" kern="1200" dirty="0" err="1" smtClean="0">
                          <a:solidFill>
                            <a:schemeClr val="dk1"/>
                          </a:solidFill>
                          <a:effectLst/>
                          <a:latin typeface="Times New Roman" pitchFamily="18" charset="0"/>
                          <a:ea typeface="+mn-ea"/>
                          <a:cs typeface="Times New Roman" pitchFamily="18" charset="0"/>
                        </a:rPr>
                        <a:t>tổ</a:t>
                      </a:r>
                      <a:r>
                        <a:rPr lang="fr-FR" sz="2000" b="1" kern="1200" dirty="0" smtClean="0">
                          <a:solidFill>
                            <a:schemeClr val="dk1"/>
                          </a:solidFill>
                          <a:effectLst/>
                          <a:latin typeface="Times New Roman" pitchFamily="18" charset="0"/>
                          <a:ea typeface="+mn-ea"/>
                          <a:cs typeface="Times New Roman" pitchFamily="18" charset="0"/>
                        </a:rPr>
                        <a:t> </a:t>
                      </a:r>
                      <a:r>
                        <a:rPr lang="fr-FR" sz="2000" b="1" kern="1200" dirty="0" err="1" smtClean="0">
                          <a:solidFill>
                            <a:schemeClr val="dk1"/>
                          </a:solidFill>
                          <a:effectLst/>
                          <a:latin typeface="Times New Roman" pitchFamily="18" charset="0"/>
                          <a:ea typeface="+mn-ea"/>
                          <a:cs typeface="Times New Roman" pitchFamily="18" charset="0"/>
                        </a:rPr>
                        <a:t>chức</a:t>
                      </a:r>
                      <a:r>
                        <a:rPr lang="fr-FR" sz="2000" b="1" kern="1200" dirty="0" smtClean="0">
                          <a:solidFill>
                            <a:schemeClr val="dk1"/>
                          </a:solidFill>
                          <a:effectLst/>
                          <a:latin typeface="Times New Roman" pitchFamily="18" charset="0"/>
                          <a:ea typeface="+mn-ea"/>
                          <a:cs typeface="Times New Roman" pitchFamily="18" charset="0"/>
                        </a:rPr>
                        <a:t> :</a:t>
                      </a:r>
                      <a:r>
                        <a:rPr lang="fr-FR" sz="2000" kern="1200" dirty="0" err="1" smtClean="0">
                          <a:solidFill>
                            <a:schemeClr val="dk1"/>
                          </a:solidFill>
                          <a:effectLst/>
                          <a:latin typeface="Times New Roman" pitchFamily="18" charset="0"/>
                          <a:ea typeface="+mn-ea"/>
                          <a:cs typeface="Times New Roman" pitchFamily="18" charset="0"/>
                        </a:rPr>
                        <a:t>Chiến</a:t>
                      </a:r>
                      <a:r>
                        <a:rPr lang="fr-FR" sz="2000" kern="1200" dirty="0" smtClean="0">
                          <a:solidFill>
                            <a:schemeClr val="dk1"/>
                          </a:solidFill>
                          <a:effectLst/>
                          <a:latin typeface="Times New Roman" pitchFamily="18" charset="0"/>
                          <a:ea typeface="+mn-ea"/>
                          <a:cs typeface="Times New Roman" pitchFamily="18" charset="0"/>
                        </a:rPr>
                        <a:t> </a:t>
                      </a:r>
                      <a:r>
                        <a:rPr lang="fr-FR" sz="2000" kern="1200" dirty="0" err="1" smtClean="0">
                          <a:solidFill>
                            <a:schemeClr val="dk1"/>
                          </a:solidFill>
                          <a:effectLst/>
                          <a:latin typeface="Times New Roman" pitchFamily="18" charset="0"/>
                          <a:ea typeface="+mn-ea"/>
                          <a:cs typeface="Times New Roman" pitchFamily="18" charset="0"/>
                        </a:rPr>
                        <a:t>dịch</a:t>
                      </a:r>
                      <a:r>
                        <a:rPr lang="fr-FR" sz="2000" kern="1200" dirty="0" smtClean="0">
                          <a:solidFill>
                            <a:schemeClr val="dk1"/>
                          </a:solidFill>
                          <a:effectLst/>
                          <a:latin typeface="Times New Roman" pitchFamily="18" charset="0"/>
                          <a:ea typeface="+mn-ea"/>
                          <a:cs typeface="Times New Roman" pitchFamily="18" charset="0"/>
                        </a:rPr>
                        <a:t> </a:t>
                      </a:r>
                      <a:r>
                        <a:rPr lang="fr-FR" sz="2000" kern="1200" dirty="0" err="1" smtClean="0">
                          <a:solidFill>
                            <a:schemeClr val="dk1"/>
                          </a:solidFill>
                          <a:effectLst/>
                          <a:latin typeface="Times New Roman" pitchFamily="18" charset="0"/>
                          <a:ea typeface="+mn-ea"/>
                          <a:cs typeface="Times New Roman" pitchFamily="18" charset="0"/>
                        </a:rPr>
                        <a:t>làm</a:t>
                      </a:r>
                      <a:r>
                        <a:rPr lang="fr-FR" sz="2000" kern="1200" dirty="0" smtClean="0">
                          <a:solidFill>
                            <a:schemeClr val="dk1"/>
                          </a:solidFill>
                          <a:effectLst/>
                          <a:latin typeface="Times New Roman" pitchFamily="18" charset="0"/>
                          <a:ea typeface="+mn-ea"/>
                          <a:cs typeface="Times New Roman" pitchFamily="18" charset="0"/>
                        </a:rPr>
                        <a:t> </a:t>
                      </a:r>
                      <a:r>
                        <a:rPr lang="fr-FR" sz="2000" kern="1200" dirty="0" err="1" smtClean="0">
                          <a:solidFill>
                            <a:schemeClr val="dk1"/>
                          </a:solidFill>
                          <a:effectLst/>
                          <a:latin typeface="Times New Roman" pitchFamily="18" charset="0"/>
                          <a:ea typeface="+mn-ea"/>
                          <a:cs typeface="Times New Roman" pitchFamily="18" charset="0"/>
                        </a:rPr>
                        <a:t>sạch</a:t>
                      </a:r>
                      <a:r>
                        <a:rPr lang="fr-FR" sz="2000" kern="1200" dirty="0" smtClean="0">
                          <a:solidFill>
                            <a:schemeClr val="dk1"/>
                          </a:solidFill>
                          <a:effectLst/>
                          <a:latin typeface="Times New Roman" pitchFamily="18" charset="0"/>
                          <a:ea typeface="+mn-ea"/>
                          <a:cs typeface="Times New Roman" pitchFamily="18" charset="0"/>
                        </a:rPr>
                        <a:t> </a:t>
                      </a:r>
                      <a:r>
                        <a:rPr lang="fr-FR" sz="2000" kern="1200" dirty="0" err="1" smtClean="0">
                          <a:solidFill>
                            <a:schemeClr val="dk1"/>
                          </a:solidFill>
                          <a:effectLst/>
                          <a:latin typeface="Times New Roman" pitchFamily="18" charset="0"/>
                          <a:ea typeface="+mn-ea"/>
                          <a:cs typeface="Times New Roman" pitchFamily="18" charset="0"/>
                        </a:rPr>
                        <a:t>môi</a:t>
                      </a:r>
                      <a:r>
                        <a:rPr lang="fr-FR" sz="2000" kern="1200" dirty="0" smtClean="0">
                          <a:solidFill>
                            <a:schemeClr val="dk1"/>
                          </a:solidFill>
                          <a:effectLst/>
                          <a:latin typeface="Times New Roman" pitchFamily="18" charset="0"/>
                          <a:ea typeface="+mn-ea"/>
                          <a:cs typeface="Times New Roman" pitchFamily="18" charset="0"/>
                        </a:rPr>
                        <a:t> </a:t>
                      </a:r>
                      <a:r>
                        <a:rPr lang="fr-FR" sz="2000" kern="1200" dirty="0" err="1" smtClean="0">
                          <a:solidFill>
                            <a:schemeClr val="dk1"/>
                          </a:solidFill>
                          <a:effectLst/>
                          <a:latin typeface="Times New Roman" pitchFamily="18" charset="0"/>
                          <a:ea typeface="+mn-ea"/>
                          <a:cs typeface="Times New Roman" pitchFamily="18" charset="0"/>
                        </a:rPr>
                        <a:t>trường</a:t>
                      </a:r>
                      <a:r>
                        <a:rPr lang="fr-FR" sz="2000" kern="1200" dirty="0" smtClean="0">
                          <a:solidFill>
                            <a:schemeClr val="dk1"/>
                          </a:solidFill>
                          <a:effectLst/>
                          <a:latin typeface="Times New Roman" pitchFamily="18" charset="0"/>
                          <a:ea typeface="+mn-ea"/>
                          <a:cs typeface="Times New Roman" pitchFamily="18" charset="0"/>
                        </a:rPr>
                        <a:t> </a:t>
                      </a:r>
                      <a:r>
                        <a:rPr lang="fr-FR" sz="2000" kern="1200" dirty="0" err="1" smtClean="0">
                          <a:solidFill>
                            <a:schemeClr val="dk1"/>
                          </a:solidFill>
                          <a:effectLst/>
                          <a:latin typeface="Times New Roman" pitchFamily="18" charset="0"/>
                          <a:ea typeface="+mn-ea"/>
                          <a:cs typeface="Times New Roman" pitchFamily="18" charset="0"/>
                        </a:rPr>
                        <a:t>xung</a:t>
                      </a:r>
                      <a:r>
                        <a:rPr lang="fr-FR" sz="2000" kern="1200" dirty="0" smtClean="0">
                          <a:solidFill>
                            <a:schemeClr val="dk1"/>
                          </a:solidFill>
                          <a:effectLst/>
                          <a:latin typeface="Times New Roman" pitchFamily="18" charset="0"/>
                          <a:ea typeface="+mn-ea"/>
                          <a:cs typeface="Times New Roman" pitchFamily="18" charset="0"/>
                        </a:rPr>
                        <a:t> </a:t>
                      </a:r>
                      <a:r>
                        <a:rPr lang="fr-FR" sz="2000" kern="1200" dirty="0" err="1" smtClean="0">
                          <a:solidFill>
                            <a:schemeClr val="dk1"/>
                          </a:solidFill>
                          <a:effectLst/>
                          <a:latin typeface="Times New Roman" pitchFamily="18" charset="0"/>
                          <a:ea typeface="+mn-ea"/>
                          <a:cs typeface="Times New Roman" pitchFamily="18" charset="0"/>
                        </a:rPr>
                        <a:t>quanh</a:t>
                      </a:r>
                      <a:r>
                        <a:rPr lang="fr-FR" sz="2000" kern="1200" dirty="0" smtClean="0">
                          <a:solidFill>
                            <a:schemeClr val="dk1"/>
                          </a:solidFill>
                          <a:effectLst/>
                          <a:latin typeface="Times New Roman" pitchFamily="18" charset="0"/>
                          <a:ea typeface="+mn-ea"/>
                          <a:cs typeface="Times New Roman" pitchFamily="18" charset="0"/>
                        </a:rPr>
                        <a:t> </a:t>
                      </a:r>
                      <a:r>
                        <a:rPr lang="fr-FR" sz="2000" kern="1200" dirty="0" err="1" smtClean="0">
                          <a:solidFill>
                            <a:schemeClr val="dk1"/>
                          </a:solidFill>
                          <a:effectLst/>
                          <a:latin typeface="Times New Roman" pitchFamily="18" charset="0"/>
                          <a:ea typeface="+mn-ea"/>
                          <a:cs typeface="Times New Roman" pitchFamily="18" charset="0"/>
                        </a:rPr>
                        <a:t>trường</a:t>
                      </a:r>
                      <a:r>
                        <a:rPr lang="fr-FR" sz="2000" kern="1200" dirty="0" smtClean="0">
                          <a:solidFill>
                            <a:schemeClr val="dk1"/>
                          </a:solidFill>
                          <a:effectLst/>
                          <a:latin typeface="Times New Roman" pitchFamily="18" charset="0"/>
                          <a:ea typeface="+mn-ea"/>
                          <a:cs typeface="Times New Roman" pitchFamily="18" charset="0"/>
                        </a:rPr>
                        <a:t> </a:t>
                      </a:r>
                      <a:r>
                        <a:rPr lang="fr-FR" sz="2000" kern="1200" dirty="0" err="1" smtClean="0">
                          <a:solidFill>
                            <a:schemeClr val="dk1"/>
                          </a:solidFill>
                          <a:effectLst/>
                          <a:latin typeface="Times New Roman" pitchFamily="18" charset="0"/>
                          <a:ea typeface="+mn-ea"/>
                          <a:cs typeface="Times New Roman" pitchFamily="18" charset="0"/>
                        </a:rPr>
                        <a:t>học</a:t>
                      </a:r>
                      <a:r>
                        <a:rPr lang="fr-FR" sz="2000" kern="1200" dirty="0" smtClean="0">
                          <a:solidFill>
                            <a:schemeClr val="dk1"/>
                          </a:solidFill>
                          <a:effectLst/>
                          <a:latin typeface="Times New Roman" pitchFamily="18" charset="0"/>
                          <a:ea typeface="+mn-ea"/>
                          <a:cs typeface="Times New Roman" pitchFamily="18" charset="0"/>
                        </a:rPr>
                        <a:t>; </a:t>
                      </a:r>
                      <a:r>
                        <a:rPr lang="fr-FR" sz="2000" kern="1200" dirty="0" err="1" smtClean="0">
                          <a:solidFill>
                            <a:schemeClr val="dk1"/>
                          </a:solidFill>
                          <a:effectLst/>
                          <a:latin typeface="Times New Roman" pitchFamily="18" charset="0"/>
                          <a:ea typeface="+mn-ea"/>
                          <a:cs typeface="Times New Roman" pitchFamily="18" charset="0"/>
                        </a:rPr>
                        <a:t>Chiến</a:t>
                      </a:r>
                      <a:r>
                        <a:rPr lang="fr-FR" sz="2000" kern="1200" dirty="0" smtClean="0">
                          <a:solidFill>
                            <a:schemeClr val="dk1"/>
                          </a:solidFill>
                          <a:effectLst/>
                          <a:latin typeface="Times New Roman" pitchFamily="18" charset="0"/>
                          <a:ea typeface="+mn-ea"/>
                          <a:cs typeface="Times New Roman" pitchFamily="18" charset="0"/>
                        </a:rPr>
                        <a:t> </a:t>
                      </a:r>
                      <a:r>
                        <a:rPr lang="fr-FR" sz="2000" kern="1200" dirty="0" err="1" smtClean="0">
                          <a:solidFill>
                            <a:schemeClr val="dk1"/>
                          </a:solidFill>
                          <a:effectLst/>
                          <a:latin typeface="Times New Roman" pitchFamily="18" charset="0"/>
                          <a:ea typeface="+mn-ea"/>
                          <a:cs typeface="Times New Roman" pitchFamily="18" charset="0"/>
                        </a:rPr>
                        <a:t>dịch</a:t>
                      </a:r>
                      <a:r>
                        <a:rPr lang="fr-FR" sz="2000" kern="1200" dirty="0" smtClean="0">
                          <a:solidFill>
                            <a:schemeClr val="dk1"/>
                          </a:solidFill>
                          <a:effectLst/>
                          <a:latin typeface="Times New Roman" pitchFamily="18" charset="0"/>
                          <a:ea typeface="+mn-ea"/>
                          <a:cs typeface="Times New Roman" pitchFamily="18" charset="0"/>
                        </a:rPr>
                        <a:t> </a:t>
                      </a:r>
                      <a:r>
                        <a:rPr lang="fr-FR" sz="2000" kern="1200" dirty="0" err="1" smtClean="0">
                          <a:solidFill>
                            <a:schemeClr val="dk1"/>
                          </a:solidFill>
                          <a:effectLst/>
                          <a:latin typeface="Times New Roman" pitchFamily="18" charset="0"/>
                          <a:ea typeface="+mn-ea"/>
                          <a:cs typeface="Times New Roman" pitchFamily="18" charset="0"/>
                        </a:rPr>
                        <a:t>ứng</a:t>
                      </a:r>
                      <a:r>
                        <a:rPr lang="fr-FR" sz="2000" kern="1200" dirty="0" smtClean="0">
                          <a:solidFill>
                            <a:schemeClr val="dk1"/>
                          </a:solidFill>
                          <a:effectLst/>
                          <a:latin typeface="Times New Roman" pitchFamily="18" charset="0"/>
                          <a:ea typeface="+mn-ea"/>
                          <a:cs typeface="Times New Roman" pitchFamily="18" charset="0"/>
                        </a:rPr>
                        <a:t> </a:t>
                      </a:r>
                      <a:r>
                        <a:rPr lang="fr-FR" sz="2000" kern="1200" dirty="0" err="1" smtClean="0">
                          <a:solidFill>
                            <a:schemeClr val="dk1"/>
                          </a:solidFill>
                          <a:effectLst/>
                          <a:latin typeface="Times New Roman" pitchFamily="18" charset="0"/>
                          <a:ea typeface="+mn-ea"/>
                          <a:cs typeface="Times New Roman" pitchFamily="18" charset="0"/>
                        </a:rPr>
                        <a:t>phó</a:t>
                      </a:r>
                      <a:r>
                        <a:rPr lang="fr-FR" sz="2000" kern="1200" dirty="0" smtClean="0">
                          <a:solidFill>
                            <a:schemeClr val="dk1"/>
                          </a:solidFill>
                          <a:effectLst/>
                          <a:latin typeface="Times New Roman" pitchFamily="18" charset="0"/>
                          <a:ea typeface="+mn-ea"/>
                          <a:cs typeface="Times New Roman" pitchFamily="18" charset="0"/>
                        </a:rPr>
                        <a:t> </a:t>
                      </a:r>
                      <a:r>
                        <a:rPr lang="fr-FR" sz="2000" kern="1200" dirty="0" err="1" smtClean="0">
                          <a:solidFill>
                            <a:schemeClr val="dk1"/>
                          </a:solidFill>
                          <a:effectLst/>
                          <a:latin typeface="Times New Roman" pitchFamily="18" charset="0"/>
                          <a:ea typeface="+mn-ea"/>
                          <a:cs typeface="Times New Roman" pitchFamily="18" charset="0"/>
                        </a:rPr>
                        <a:t>với</a:t>
                      </a:r>
                      <a:r>
                        <a:rPr lang="fr-FR" sz="2000" kern="1200" dirty="0" smtClean="0">
                          <a:solidFill>
                            <a:schemeClr val="dk1"/>
                          </a:solidFill>
                          <a:effectLst/>
                          <a:latin typeface="Times New Roman" pitchFamily="18" charset="0"/>
                          <a:ea typeface="+mn-ea"/>
                          <a:cs typeface="Times New Roman" pitchFamily="18" charset="0"/>
                        </a:rPr>
                        <a:t> </a:t>
                      </a:r>
                      <a:r>
                        <a:rPr lang="fr-FR" sz="2000" kern="1200" dirty="0" err="1" smtClean="0">
                          <a:solidFill>
                            <a:schemeClr val="dk1"/>
                          </a:solidFill>
                          <a:effectLst/>
                          <a:latin typeface="Times New Roman" pitchFamily="18" charset="0"/>
                          <a:ea typeface="+mn-ea"/>
                          <a:cs typeface="Times New Roman" pitchFamily="18" charset="0"/>
                        </a:rPr>
                        <a:t>biến</a:t>
                      </a:r>
                      <a:r>
                        <a:rPr lang="fr-FR" sz="2000" kern="1200" dirty="0" smtClean="0">
                          <a:solidFill>
                            <a:schemeClr val="dk1"/>
                          </a:solidFill>
                          <a:effectLst/>
                          <a:latin typeface="Times New Roman" pitchFamily="18" charset="0"/>
                          <a:ea typeface="+mn-ea"/>
                          <a:cs typeface="Times New Roman" pitchFamily="18" charset="0"/>
                        </a:rPr>
                        <a:t> </a:t>
                      </a:r>
                      <a:r>
                        <a:rPr lang="fr-FR" sz="2000" kern="1200" dirty="0" err="1" smtClean="0">
                          <a:solidFill>
                            <a:schemeClr val="dk1"/>
                          </a:solidFill>
                          <a:effectLst/>
                          <a:latin typeface="Times New Roman" pitchFamily="18" charset="0"/>
                          <a:ea typeface="+mn-ea"/>
                          <a:cs typeface="Times New Roman" pitchFamily="18" charset="0"/>
                        </a:rPr>
                        <a:t>đổi</a:t>
                      </a:r>
                      <a:r>
                        <a:rPr lang="fr-FR" sz="2000" kern="1200" dirty="0" smtClean="0">
                          <a:solidFill>
                            <a:schemeClr val="dk1"/>
                          </a:solidFill>
                          <a:effectLst/>
                          <a:latin typeface="Times New Roman" pitchFamily="18" charset="0"/>
                          <a:ea typeface="+mn-ea"/>
                          <a:cs typeface="Times New Roman" pitchFamily="18" charset="0"/>
                        </a:rPr>
                        <a:t> </a:t>
                      </a:r>
                      <a:r>
                        <a:rPr lang="fr-FR" sz="2000" kern="1200" dirty="0" err="1" smtClean="0">
                          <a:solidFill>
                            <a:schemeClr val="dk1"/>
                          </a:solidFill>
                          <a:effectLst/>
                          <a:latin typeface="Times New Roman" pitchFamily="18" charset="0"/>
                          <a:ea typeface="+mn-ea"/>
                          <a:cs typeface="Times New Roman" pitchFamily="18" charset="0"/>
                        </a:rPr>
                        <a:t>khí</a:t>
                      </a:r>
                      <a:r>
                        <a:rPr lang="fr-FR" sz="2000" kern="1200" dirty="0" smtClean="0">
                          <a:solidFill>
                            <a:schemeClr val="dk1"/>
                          </a:solidFill>
                          <a:effectLst/>
                          <a:latin typeface="Times New Roman" pitchFamily="18" charset="0"/>
                          <a:ea typeface="+mn-ea"/>
                          <a:cs typeface="Times New Roman" pitchFamily="18" charset="0"/>
                        </a:rPr>
                        <a:t> </a:t>
                      </a:r>
                      <a:r>
                        <a:rPr lang="fr-FR" sz="2000" kern="1200" dirty="0" err="1" smtClean="0">
                          <a:solidFill>
                            <a:schemeClr val="dk1"/>
                          </a:solidFill>
                          <a:effectLst/>
                          <a:latin typeface="Times New Roman" pitchFamily="18" charset="0"/>
                          <a:ea typeface="+mn-ea"/>
                          <a:cs typeface="Times New Roman" pitchFamily="18" charset="0"/>
                        </a:rPr>
                        <a:t>hậu</a:t>
                      </a:r>
                      <a:r>
                        <a:rPr lang="fr-FR" sz="2000" kern="1200" dirty="0" smtClean="0">
                          <a:solidFill>
                            <a:schemeClr val="dk1"/>
                          </a:solidFill>
                          <a:effectLst/>
                          <a:latin typeface="Times New Roman" pitchFamily="18" charset="0"/>
                          <a:ea typeface="+mn-ea"/>
                          <a:cs typeface="Times New Roman" pitchFamily="18" charset="0"/>
                        </a:rPr>
                        <a:t>; </a:t>
                      </a:r>
                      <a:r>
                        <a:rPr lang="fr-FR" sz="2000" kern="1200" dirty="0" err="1" smtClean="0">
                          <a:solidFill>
                            <a:schemeClr val="dk1"/>
                          </a:solidFill>
                          <a:effectLst/>
                          <a:latin typeface="Times New Roman" pitchFamily="18" charset="0"/>
                          <a:ea typeface="+mn-ea"/>
                          <a:cs typeface="Times New Roman" pitchFamily="18" charset="0"/>
                        </a:rPr>
                        <a:t>Chiến</a:t>
                      </a:r>
                      <a:r>
                        <a:rPr lang="fr-FR" sz="2000" kern="1200" dirty="0" smtClean="0">
                          <a:solidFill>
                            <a:schemeClr val="dk1"/>
                          </a:solidFill>
                          <a:effectLst/>
                          <a:latin typeface="Times New Roman" pitchFamily="18" charset="0"/>
                          <a:ea typeface="+mn-ea"/>
                          <a:cs typeface="Times New Roman" pitchFamily="18" charset="0"/>
                        </a:rPr>
                        <a:t> </a:t>
                      </a:r>
                      <a:r>
                        <a:rPr lang="fr-FR" sz="2000" kern="1200" dirty="0" err="1" smtClean="0">
                          <a:solidFill>
                            <a:schemeClr val="dk1"/>
                          </a:solidFill>
                          <a:effectLst/>
                          <a:latin typeface="Times New Roman" pitchFamily="18" charset="0"/>
                          <a:ea typeface="+mn-ea"/>
                          <a:cs typeface="Times New Roman" pitchFamily="18" charset="0"/>
                        </a:rPr>
                        <a:t>dịch</a:t>
                      </a:r>
                      <a:r>
                        <a:rPr lang="fr-FR" sz="2000" kern="1200" dirty="0" smtClean="0">
                          <a:solidFill>
                            <a:schemeClr val="dk1"/>
                          </a:solidFill>
                          <a:effectLst/>
                          <a:latin typeface="Times New Roman" pitchFamily="18" charset="0"/>
                          <a:ea typeface="+mn-ea"/>
                          <a:cs typeface="Times New Roman" pitchFamily="18" charset="0"/>
                        </a:rPr>
                        <a:t> </a:t>
                      </a:r>
                      <a:r>
                        <a:rPr lang="fr-FR" sz="2000" kern="1200" dirty="0" err="1" smtClean="0">
                          <a:solidFill>
                            <a:schemeClr val="dk1"/>
                          </a:solidFill>
                          <a:effectLst/>
                          <a:latin typeface="Times New Roman" pitchFamily="18" charset="0"/>
                          <a:ea typeface="+mn-ea"/>
                          <a:cs typeface="Times New Roman" pitchFamily="18" charset="0"/>
                        </a:rPr>
                        <a:t>bảo</a:t>
                      </a:r>
                      <a:r>
                        <a:rPr lang="fr-FR" sz="2000" kern="1200" dirty="0" smtClean="0">
                          <a:solidFill>
                            <a:schemeClr val="dk1"/>
                          </a:solidFill>
                          <a:effectLst/>
                          <a:latin typeface="Times New Roman" pitchFamily="18" charset="0"/>
                          <a:ea typeface="+mn-ea"/>
                          <a:cs typeface="Times New Roman" pitchFamily="18" charset="0"/>
                        </a:rPr>
                        <a:t> </a:t>
                      </a:r>
                      <a:r>
                        <a:rPr lang="fr-FR" sz="2000" kern="1200" dirty="0" err="1" smtClean="0">
                          <a:solidFill>
                            <a:schemeClr val="dk1"/>
                          </a:solidFill>
                          <a:effectLst/>
                          <a:latin typeface="Times New Roman" pitchFamily="18" charset="0"/>
                          <a:ea typeface="+mn-ea"/>
                          <a:cs typeface="Times New Roman" pitchFamily="18" charset="0"/>
                        </a:rPr>
                        <a:t>vệ</a:t>
                      </a:r>
                      <a:r>
                        <a:rPr lang="fr-FR" sz="2000" kern="1200" dirty="0" smtClean="0">
                          <a:solidFill>
                            <a:schemeClr val="dk1"/>
                          </a:solidFill>
                          <a:effectLst/>
                          <a:latin typeface="Times New Roman" pitchFamily="18" charset="0"/>
                          <a:ea typeface="+mn-ea"/>
                          <a:cs typeface="Times New Roman" pitchFamily="18" charset="0"/>
                        </a:rPr>
                        <a:t> </a:t>
                      </a:r>
                      <a:r>
                        <a:rPr lang="fr-FR" sz="2000" kern="1200" dirty="0" err="1" smtClean="0">
                          <a:solidFill>
                            <a:schemeClr val="dk1"/>
                          </a:solidFill>
                          <a:effectLst/>
                          <a:latin typeface="Times New Roman" pitchFamily="18" charset="0"/>
                          <a:ea typeface="+mn-ea"/>
                          <a:cs typeface="Times New Roman" pitchFamily="18" charset="0"/>
                        </a:rPr>
                        <a:t>môi</a:t>
                      </a:r>
                      <a:r>
                        <a:rPr lang="fr-FR" sz="2000" kern="1200" dirty="0" smtClean="0">
                          <a:solidFill>
                            <a:schemeClr val="dk1"/>
                          </a:solidFill>
                          <a:effectLst/>
                          <a:latin typeface="Times New Roman" pitchFamily="18" charset="0"/>
                          <a:ea typeface="+mn-ea"/>
                          <a:cs typeface="Times New Roman" pitchFamily="18" charset="0"/>
                        </a:rPr>
                        <a:t> </a:t>
                      </a:r>
                      <a:r>
                        <a:rPr lang="fr-FR" sz="2000" kern="1200" dirty="0" err="1" smtClean="0">
                          <a:solidFill>
                            <a:schemeClr val="dk1"/>
                          </a:solidFill>
                          <a:effectLst/>
                          <a:latin typeface="Times New Roman" pitchFamily="18" charset="0"/>
                          <a:ea typeface="+mn-ea"/>
                          <a:cs typeface="Times New Roman" pitchFamily="18" charset="0"/>
                        </a:rPr>
                        <a:t>trường</a:t>
                      </a:r>
                      <a:r>
                        <a:rPr lang="fr-FR" sz="2000" kern="1200" dirty="0" smtClean="0">
                          <a:solidFill>
                            <a:schemeClr val="dk1"/>
                          </a:solidFill>
                          <a:effectLst/>
                          <a:latin typeface="Times New Roman" pitchFamily="18" charset="0"/>
                          <a:ea typeface="+mn-ea"/>
                          <a:cs typeface="Times New Roman" pitchFamily="18" charset="0"/>
                        </a:rPr>
                        <a:t>, </a:t>
                      </a:r>
                      <a:r>
                        <a:rPr lang="fr-FR" sz="2000" kern="1200" dirty="0" err="1" smtClean="0">
                          <a:solidFill>
                            <a:schemeClr val="dk1"/>
                          </a:solidFill>
                          <a:effectLst/>
                          <a:latin typeface="Times New Roman" pitchFamily="18" charset="0"/>
                          <a:ea typeface="+mn-ea"/>
                          <a:cs typeface="Times New Roman" pitchFamily="18" charset="0"/>
                        </a:rPr>
                        <a:t>bảo</a:t>
                      </a:r>
                      <a:r>
                        <a:rPr lang="fr-FR" sz="2000" kern="1200" dirty="0" smtClean="0">
                          <a:solidFill>
                            <a:schemeClr val="dk1"/>
                          </a:solidFill>
                          <a:effectLst/>
                          <a:latin typeface="Times New Roman" pitchFamily="18" charset="0"/>
                          <a:ea typeface="+mn-ea"/>
                          <a:cs typeface="Times New Roman" pitchFamily="18" charset="0"/>
                        </a:rPr>
                        <a:t> </a:t>
                      </a:r>
                      <a:r>
                        <a:rPr lang="fr-FR" sz="2000" kern="1200" dirty="0" err="1" smtClean="0">
                          <a:solidFill>
                            <a:schemeClr val="dk1"/>
                          </a:solidFill>
                          <a:effectLst/>
                          <a:latin typeface="Times New Roman" pitchFamily="18" charset="0"/>
                          <a:ea typeface="+mn-ea"/>
                          <a:cs typeface="Times New Roman" pitchFamily="18" charset="0"/>
                        </a:rPr>
                        <a:t>vệ</a:t>
                      </a:r>
                      <a:r>
                        <a:rPr lang="fr-FR" sz="2000" kern="1200" dirty="0" smtClean="0">
                          <a:solidFill>
                            <a:schemeClr val="dk1"/>
                          </a:solidFill>
                          <a:effectLst/>
                          <a:latin typeface="Times New Roman" pitchFamily="18" charset="0"/>
                          <a:ea typeface="+mn-ea"/>
                          <a:cs typeface="Times New Roman" pitchFamily="18" charset="0"/>
                        </a:rPr>
                        <a:t> </a:t>
                      </a:r>
                      <a:r>
                        <a:rPr lang="fr-FR" sz="2000" kern="1200" dirty="0" err="1" smtClean="0">
                          <a:solidFill>
                            <a:schemeClr val="dk1"/>
                          </a:solidFill>
                          <a:effectLst/>
                          <a:latin typeface="Times New Roman" pitchFamily="18" charset="0"/>
                          <a:ea typeface="+mn-ea"/>
                          <a:cs typeface="Times New Roman" pitchFamily="18" charset="0"/>
                        </a:rPr>
                        <a:t>rừng</a:t>
                      </a:r>
                      <a:r>
                        <a:rPr lang="fr-FR" sz="2000" kern="1200" dirty="0" smtClean="0">
                          <a:solidFill>
                            <a:schemeClr val="dk1"/>
                          </a:solidFill>
                          <a:effectLst/>
                          <a:latin typeface="Times New Roman" pitchFamily="18" charset="0"/>
                          <a:ea typeface="+mn-ea"/>
                          <a:cs typeface="Times New Roman" pitchFamily="18" charset="0"/>
                        </a:rPr>
                        <a:t> </a:t>
                      </a:r>
                      <a:r>
                        <a:rPr lang="fr-FR" sz="2000" kern="1200" dirty="0" err="1" smtClean="0">
                          <a:solidFill>
                            <a:schemeClr val="dk1"/>
                          </a:solidFill>
                          <a:effectLst/>
                          <a:latin typeface="Times New Roman" pitchFamily="18" charset="0"/>
                          <a:ea typeface="+mn-ea"/>
                          <a:cs typeface="Times New Roman" pitchFamily="18" charset="0"/>
                        </a:rPr>
                        <a:t>ngập</a:t>
                      </a:r>
                      <a:r>
                        <a:rPr lang="fr-FR" sz="2000" kern="1200" dirty="0" smtClean="0">
                          <a:solidFill>
                            <a:schemeClr val="dk1"/>
                          </a:solidFill>
                          <a:effectLst/>
                          <a:latin typeface="Times New Roman" pitchFamily="18" charset="0"/>
                          <a:ea typeface="+mn-ea"/>
                          <a:cs typeface="Times New Roman" pitchFamily="18" charset="0"/>
                        </a:rPr>
                        <a:t> </a:t>
                      </a:r>
                      <a:r>
                        <a:rPr lang="fr-FR" sz="2000" kern="1200" dirty="0" err="1" smtClean="0">
                          <a:solidFill>
                            <a:schemeClr val="dk1"/>
                          </a:solidFill>
                          <a:effectLst/>
                          <a:latin typeface="Times New Roman" pitchFamily="18" charset="0"/>
                          <a:ea typeface="+mn-ea"/>
                          <a:cs typeface="Times New Roman" pitchFamily="18" charset="0"/>
                        </a:rPr>
                        <a:t>mặn</a:t>
                      </a:r>
                      <a:r>
                        <a:rPr lang="fr-FR" sz="2000" kern="1200" dirty="0" smtClean="0">
                          <a:solidFill>
                            <a:schemeClr val="dk1"/>
                          </a:solidFill>
                          <a:effectLst/>
                          <a:latin typeface="Times New Roman" pitchFamily="18" charset="0"/>
                          <a:ea typeface="+mn-ea"/>
                          <a:cs typeface="Times New Roman" pitchFamily="18" charset="0"/>
                        </a:rPr>
                        <a:t>; </a:t>
                      </a:r>
                      <a:r>
                        <a:rPr lang="fr-FR" sz="2000" kern="1200" dirty="0" err="1" smtClean="0">
                          <a:solidFill>
                            <a:schemeClr val="dk1"/>
                          </a:solidFill>
                          <a:effectLst/>
                          <a:latin typeface="Times New Roman" pitchFamily="18" charset="0"/>
                          <a:ea typeface="+mn-ea"/>
                          <a:cs typeface="Times New Roman" pitchFamily="18" charset="0"/>
                        </a:rPr>
                        <a:t>Chiến</a:t>
                      </a:r>
                      <a:r>
                        <a:rPr lang="fr-FR" sz="2000" kern="1200" dirty="0" smtClean="0">
                          <a:solidFill>
                            <a:schemeClr val="dk1"/>
                          </a:solidFill>
                          <a:effectLst/>
                          <a:latin typeface="Times New Roman" pitchFamily="18" charset="0"/>
                          <a:ea typeface="+mn-ea"/>
                          <a:cs typeface="Times New Roman" pitchFamily="18" charset="0"/>
                        </a:rPr>
                        <a:t> </a:t>
                      </a:r>
                      <a:r>
                        <a:rPr lang="fr-FR" sz="2000" kern="1200" dirty="0" err="1" smtClean="0">
                          <a:solidFill>
                            <a:schemeClr val="dk1"/>
                          </a:solidFill>
                          <a:effectLst/>
                          <a:latin typeface="Times New Roman" pitchFamily="18" charset="0"/>
                          <a:ea typeface="+mn-ea"/>
                          <a:cs typeface="Times New Roman" pitchFamily="18" charset="0"/>
                        </a:rPr>
                        <a:t>dịch</a:t>
                      </a:r>
                      <a:r>
                        <a:rPr lang="fr-FR" sz="2000" kern="1200" dirty="0" smtClean="0">
                          <a:solidFill>
                            <a:schemeClr val="dk1"/>
                          </a:solidFill>
                          <a:effectLst/>
                          <a:latin typeface="Times New Roman" pitchFamily="18" charset="0"/>
                          <a:ea typeface="+mn-ea"/>
                          <a:cs typeface="Times New Roman" pitchFamily="18" charset="0"/>
                        </a:rPr>
                        <a:t> </a:t>
                      </a:r>
                      <a:r>
                        <a:rPr lang="fr-FR" sz="2000" kern="1200" dirty="0" err="1" smtClean="0">
                          <a:solidFill>
                            <a:schemeClr val="dk1"/>
                          </a:solidFill>
                          <a:effectLst/>
                          <a:latin typeface="Times New Roman" pitchFamily="18" charset="0"/>
                          <a:ea typeface="+mn-ea"/>
                          <a:cs typeface="Times New Roman" pitchFamily="18" charset="0"/>
                        </a:rPr>
                        <a:t>làm</a:t>
                      </a:r>
                      <a:r>
                        <a:rPr lang="fr-FR" sz="2000" kern="1200" dirty="0" smtClean="0">
                          <a:solidFill>
                            <a:schemeClr val="dk1"/>
                          </a:solidFill>
                          <a:effectLst/>
                          <a:latin typeface="Times New Roman" pitchFamily="18" charset="0"/>
                          <a:ea typeface="+mn-ea"/>
                          <a:cs typeface="Times New Roman" pitchFamily="18" charset="0"/>
                        </a:rPr>
                        <a:t> </a:t>
                      </a:r>
                      <a:r>
                        <a:rPr lang="fr-FR" sz="2000" kern="1200" dirty="0" err="1" smtClean="0">
                          <a:solidFill>
                            <a:schemeClr val="dk1"/>
                          </a:solidFill>
                          <a:effectLst/>
                          <a:latin typeface="Times New Roman" pitchFamily="18" charset="0"/>
                          <a:ea typeface="+mn-ea"/>
                          <a:cs typeface="Times New Roman" pitchFamily="18" charset="0"/>
                        </a:rPr>
                        <a:t>cho</a:t>
                      </a:r>
                      <a:r>
                        <a:rPr lang="fr-FR" sz="2000" kern="1200" dirty="0" smtClean="0">
                          <a:solidFill>
                            <a:schemeClr val="dk1"/>
                          </a:solidFill>
                          <a:effectLst/>
                          <a:latin typeface="Times New Roman" pitchFamily="18" charset="0"/>
                          <a:ea typeface="+mn-ea"/>
                          <a:cs typeface="Times New Roman" pitchFamily="18" charset="0"/>
                        </a:rPr>
                        <a:t> </a:t>
                      </a:r>
                      <a:r>
                        <a:rPr lang="fr-FR" sz="2000" kern="1200" dirty="0" err="1" smtClean="0">
                          <a:solidFill>
                            <a:schemeClr val="dk1"/>
                          </a:solidFill>
                          <a:effectLst/>
                          <a:latin typeface="Times New Roman" pitchFamily="18" charset="0"/>
                          <a:ea typeface="+mn-ea"/>
                          <a:cs typeface="Times New Roman" pitchFamily="18" charset="0"/>
                        </a:rPr>
                        <a:t>thế</a:t>
                      </a:r>
                      <a:r>
                        <a:rPr lang="fr-FR" sz="2000" kern="1200" dirty="0" smtClean="0">
                          <a:solidFill>
                            <a:schemeClr val="dk1"/>
                          </a:solidFill>
                          <a:effectLst/>
                          <a:latin typeface="Times New Roman" pitchFamily="18" charset="0"/>
                          <a:ea typeface="+mn-ea"/>
                          <a:cs typeface="Times New Roman" pitchFamily="18" charset="0"/>
                        </a:rPr>
                        <a:t> </a:t>
                      </a:r>
                      <a:r>
                        <a:rPr lang="fr-FR" sz="2000" kern="1200" dirty="0" err="1" smtClean="0">
                          <a:solidFill>
                            <a:schemeClr val="dk1"/>
                          </a:solidFill>
                          <a:effectLst/>
                          <a:latin typeface="Times New Roman" pitchFamily="18" charset="0"/>
                          <a:ea typeface="+mn-ea"/>
                          <a:cs typeface="Times New Roman" pitchFamily="18" charset="0"/>
                        </a:rPr>
                        <a:t>giới</a:t>
                      </a:r>
                      <a:r>
                        <a:rPr lang="fr-FR" sz="2000" kern="1200" dirty="0" smtClean="0">
                          <a:solidFill>
                            <a:schemeClr val="dk1"/>
                          </a:solidFill>
                          <a:effectLst/>
                          <a:latin typeface="Times New Roman" pitchFamily="18" charset="0"/>
                          <a:ea typeface="+mn-ea"/>
                          <a:cs typeface="Times New Roman" pitchFamily="18" charset="0"/>
                        </a:rPr>
                        <a:t> </a:t>
                      </a:r>
                      <a:r>
                        <a:rPr lang="fr-FR" sz="2000" kern="1200" dirty="0" err="1" smtClean="0">
                          <a:solidFill>
                            <a:schemeClr val="dk1"/>
                          </a:solidFill>
                          <a:effectLst/>
                          <a:latin typeface="Times New Roman" pitchFamily="18" charset="0"/>
                          <a:ea typeface="+mn-ea"/>
                          <a:cs typeface="Times New Roman" pitchFamily="18" charset="0"/>
                        </a:rPr>
                        <a:t>sạch</a:t>
                      </a:r>
                      <a:r>
                        <a:rPr lang="fr-FR" sz="2000" kern="1200" dirty="0" smtClean="0">
                          <a:solidFill>
                            <a:schemeClr val="dk1"/>
                          </a:solidFill>
                          <a:effectLst/>
                          <a:latin typeface="Times New Roman" pitchFamily="18" charset="0"/>
                          <a:ea typeface="+mn-ea"/>
                          <a:cs typeface="Times New Roman" pitchFamily="18" charset="0"/>
                        </a:rPr>
                        <a:t> </a:t>
                      </a:r>
                      <a:r>
                        <a:rPr lang="fr-FR" sz="2000" kern="1200" dirty="0" err="1" smtClean="0">
                          <a:solidFill>
                            <a:schemeClr val="dk1"/>
                          </a:solidFill>
                          <a:effectLst/>
                          <a:latin typeface="Times New Roman" pitchFamily="18" charset="0"/>
                          <a:ea typeface="+mn-ea"/>
                          <a:cs typeface="Times New Roman" pitchFamily="18" charset="0"/>
                        </a:rPr>
                        <a:t>hơn</a:t>
                      </a:r>
                      <a:r>
                        <a:rPr lang="fr-FR" sz="2000" kern="1200" dirty="0" smtClean="0">
                          <a:solidFill>
                            <a:schemeClr val="dk1"/>
                          </a:solidFill>
                          <a:effectLst/>
                          <a:latin typeface="Times New Roman" pitchFamily="18" charset="0"/>
                          <a:ea typeface="+mn-ea"/>
                          <a:cs typeface="Times New Roman" pitchFamily="18" charset="0"/>
                        </a:rPr>
                        <a:t>; </a:t>
                      </a:r>
                      <a:r>
                        <a:rPr lang="fr-FR" sz="2000" kern="1200" dirty="0" err="1" smtClean="0">
                          <a:solidFill>
                            <a:schemeClr val="dk1"/>
                          </a:solidFill>
                          <a:effectLst/>
                          <a:latin typeface="Times New Roman" pitchFamily="18" charset="0"/>
                          <a:ea typeface="+mn-ea"/>
                          <a:cs typeface="Times New Roman" pitchFamily="18" charset="0"/>
                        </a:rPr>
                        <a:t>Chiến</a:t>
                      </a:r>
                      <a:r>
                        <a:rPr lang="fr-FR" sz="2000" kern="1200" dirty="0" smtClean="0">
                          <a:solidFill>
                            <a:schemeClr val="dk1"/>
                          </a:solidFill>
                          <a:effectLst/>
                          <a:latin typeface="Times New Roman" pitchFamily="18" charset="0"/>
                          <a:ea typeface="+mn-ea"/>
                          <a:cs typeface="Times New Roman" pitchFamily="18" charset="0"/>
                        </a:rPr>
                        <a:t> </a:t>
                      </a:r>
                      <a:r>
                        <a:rPr lang="fr-FR" sz="2000" kern="1200" dirty="0" err="1" smtClean="0">
                          <a:solidFill>
                            <a:schemeClr val="dk1"/>
                          </a:solidFill>
                          <a:effectLst/>
                          <a:latin typeface="Times New Roman" pitchFamily="18" charset="0"/>
                          <a:ea typeface="+mn-ea"/>
                          <a:cs typeface="Times New Roman" pitchFamily="18" charset="0"/>
                        </a:rPr>
                        <a:t>dịch</a:t>
                      </a:r>
                      <a:r>
                        <a:rPr lang="fr-FR" sz="2000" kern="1200" dirty="0" smtClean="0">
                          <a:solidFill>
                            <a:schemeClr val="dk1"/>
                          </a:solidFill>
                          <a:effectLst/>
                          <a:latin typeface="Times New Roman" pitchFamily="18" charset="0"/>
                          <a:ea typeface="+mn-ea"/>
                          <a:cs typeface="Times New Roman" pitchFamily="18" charset="0"/>
                        </a:rPr>
                        <a:t> </a:t>
                      </a:r>
                      <a:r>
                        <a:rPr lang="fr-FR" sz="2000" kern="1200" dirty="0" err="1" smtClean="0">
                          <a:solidFill>
                            <a:schemeClr val="dk1"/>
                          </a:solidFill>
                          <a:effectLst/>
                          <a:latin typeface="Times New Roman" pitchFamily="18" charset="0"/>
                          <a:ea typeface="+mn-ea"/>
                          <a:cs typeface="Times New Roman" pitchFamily="18" charset="0"/>
                        </a:rPr>
                        <a:t>trồng</a:t>
                      </a:r>
                      <a:r>
                        <a:rPr lang="fr-FR" sz="2000" kern="1200" dirty="0" smtClean="0">
                          <a:solidFill>
                            <a:schemeClr val="dk1"/>
                          </a:solidFill>
                          <a:effectLst/>
                          <a:latin typeface="Times New Roman" pitchFamily="18" charset="0"/>
                          <a:ea typeface="+mn-ea"/>
                          <a:cs typeface="Times New Roman" pitchFamily="18" charset="0"/>
                        </a:rPr>
                        <a:t> </a:t>
                      </a:r>
                      <a:r>
                        <a:rPr lang="fr-FR" sz="2000" kern="1200" dirty="0" err="1" smtClean="0">
                          <a:solidFill>
                            <a:schemeClr val="dk1"/>
                          </a:solidFill>
                          <a:effectLst/>
                          <a:latin typeface="Times New Roman" pitchFamily="18" charset="0"/>
                          <a:ea typeface="+mn-ea"/>
                          <a:cs typeface="Times New Roman" pitchFamily="18" charset="0"/>
                        </a:rPr>
                        <a:t>cây</a:t>
                      </a:r>
                      <a:r>
                        <a:rPr lang="fr-FR" sz="2000" kern="1200" dirty="0" smtClean="0">
                          <a:solidFill>
                            <a:schemeClr val="dk1"/>
                          </a:solidFill>
                          <a:effectLst/>
                          <a:latin typeface="Times New Roman" pitchFamily="18" charset="0"/>
                          <a:ea typeface="+mn-ea"/>
                          <a:cs typeface="Times New Roman" pitchFamily="18" charset="0"/>
                        </a:rPr>
                        <a:t> </a:t>
                      </a:r>
                      <a:r>
                        <a:rPr lang="fr-FR" sz="2000" kern="1200" dirty="0" err="1" smtClean="0">
                          <a:solidFill>
                            <a:schemeClr val="dk1"/>
                          </a:solidFill>
                          <a:effectLst/>
                          <a:latin typeface="Times New Roman" pitchFamily="18" charset="0"/>
                          <a:ea typeface="+mn-ea"/>
                          <a:cs typeface="Times New Roman" pitchFamily="18" charset="0"/>
                        </a:rPr>
                        <a:t>xanh</a:t>
                      </a:r>
                      <a:r>
                        <a:rPr lang="fr-FR" sz="2000" kern="1200" dirty="0" smtClean="0">
                          <a:solidFill>
                            <a:schemeClr val="dk1"/>
                          </a:solidFill>
                          <a:effectLst/>
                          <a:latin typeface="Times New Roman" pitchFamily="18" charset="0"/>
                          <a:ea typeface="+mn-ea"/>
                          <a:cs typeface="Times New Roman" pitchFamily="18" charset="0"/>
                        </a:rPr>
                        <a:t>...</a:t>
                      </a:r>
                      <a:endParaRPr lang="en-US" sz="2000" b="1" dirty="0">
                        <a:solidFill>
                          <a:schemeClr val="bg1"/>
                        </a:solidFill>
                        <a:effectLst/>
                        <a:latin typeface="Times New Roman" pitchFamily="18" charset="0"/>
                        <a:ea typeface="Calibri"/>
                        <a:cs typeface="Times New Roman" pitchFamily="18" charset="0"/>
                      </a:endParaRPr>
                    </a:p>
                  </a:txBody>
                  <a:tcPr marL="68580" marR="68580" marT="0" marB="0">
                    <a:solidFill>
                      <a:srgbClr val="0099FF"/>
                    </a:solidFill>
                  </a:tcPr>
                </a:tc>
                <a:tc>
                  <a:txBody>
                    <a:bodyPr/>
                    <a:lstStyle/>
                    <a:p>
                      <a:pPr algn="just" fontAlgn="base">
                        <a:lnSpc>
                          <a:spcPct val="150000"/>
                        </a:lnSpc>
                        <a:spcAft>
                          <a:spcPts val="0"/>
                        </a:spcAft>
                      </a:pPr>
                      <a:r>
                        <a:rPr lang="fr-FR" sz="2000" dirty="0">
                          <a:solidFill>
                            <a:schemeClr val="bg1"/>
                          </a:solidFill>
                          <a:effectLst/>
                          <a:latin typeface="Times New Roman" pitchFamily="18" charset="0"/>
                          <a:cs typeface="Times New Roman" pitchFamily="18" charset="0"/>
                        </a:rPr>
                        <a:t> </a:t>
                      </a:r>
                      <a:endParaRPr lang="en-US" sz="2000" dirty="0">
                        <a:solidFill>
                          <a:schemeClr val="bg1"/>
                        </a:solidFill>
                        <a:effectLst/>
                        <a:latin typeface="Times New Roman" pitchFamily="18" charset="0"/>
                        <a:ea typeface="Calibri"/>
                        <a:cs typeface="Times New Roman" pitchFamily="18" charset="0"/>
                      </a:endParaRPr>
                    </a:p>
                  </a:txBody>
                  <a:tcPr marL="68580" marR="68580" marT="0" marB="0">
                    <a:solidFill>
                      <a:srgbClr val="0099FF"/>
                    </a:solidFill>
                  </a:tcPr>
                </a:tc>
              </a:tr>
            </a:tbl>
          </a:graphicData>
        </a:graphic>
      </p:graphicFrame>
    </p:spTree>
    <p:extLst>
      <p:ext uri="{BB962C8B-B14F-4D97-AF65-F5344CB8AC3E}">
        <p14:creationId xmlns:p14="http://schemas.microsoft.com/office/powerpoint/2010/main" val="2884991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2615" y="199292"/>
            <a:ext cx="7432432" cy="1137139"/>
          </a:xfrm>
        </p:spPr>
        <p:txBody>
          <a:bodyPr/>
          <a:lstStyle/>
          <a:p>
            <a:pPr algn="ctr"/>
            <a:r>
              <a:rPr lang="en-US" dirty="0" smtClean="0">
                <a:solidFill>
                  <a:schemeClr val="tx1"/>
                </a:solidFill>
                <a:latin typeface="Times New Roman" pitchFamily="18" charset="0"/>
                <a:cs typeface="Times New Roman" pitchFamily="18" charset="0"/>
              </a:rPr>
              <a:t>3. MÔN ĐẠO ĐỨC LỚP 2</a:t>
            </a:r>
            <a:endParaRPr lang="en-US" dirty="0">
              <a:solidFill>
                <a:schemeClr val="tx1"/>
              </a:solidFill>
              <a:latin typeface="Times New Roman" pitchFamily="18" charset="0"/>
              <a:cs typeface="Times New Roman"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4127123236"/>
              </p:ext>
            </p:extLst>
          </p:nvPr>
        </p:nvGraphicFramePr>
        <p:xfrm>
          <a:off x="0" y="682567"/>
          <a:ext cx="12192001" cy="1097280"/>
        </p:xfrm>
        <a:graphic>
          <a:graphicData uri="http://schemas.openxmlformats.org/drawingml/2006/table">
            <a:tbl>
              <a:tblPr firstRow="1" firstCol="1" bandRow="1">
                <a:tableStyleId>{5C22544A-7EE6-4342-B048-85BDC9FD1C3A}</a:tableStyleId>
              </a:tblPr>
              <a:tblGrid>
                <a:gridCol w="643946"/>
                <a:gridCol w="3060547"/>
                <a:gridCol w="7648317"/>
                <a:gridCol w="839191"/>
              </a:tblGrid>
              <a:tr h="1028700">
                <a:tc>
                  <a:txBody>
                    <a:bodyPr/>
                    <a:lstStyle/>
                    <a:p>
                      <a:pPr algn="ctr" fontAlgn="base">
                        <a:lnSpc>
                          <a:spcPct val="150000"/>
                        </a:lnSpc>
                        <a:spcAft>
                          <a:spcPts val="0"/>
                        </a:spcAft>
                      </a:pPr>
                      <a:r>
                        <a:rPr lang="en-US" sz="2000" dirty="0" smtClean="0">
                          <a:effectLst/>
                          <a:latin typeface="Times New Roman" pitchFamily="18" charset="0"/>
                          <a:cs typeface="Times New Roman" pitchFamily="18" charset="0"/>
                        </a:rPr>
                        <a:t>STT</a:t>
                      </a:r>
                      <a:endParaRPr lang="en-US" sz="2000" dirty="0">
                        <a:effectLst/>
                        <a:latin typeface="Times New Roman" pitchFamily="18" charset="0"/>
                        <a:ea typeface="Calibri"/>
                        <a:cs typeface="Times New Roman" pitchFamily="18" charset="0"/>
                      </a:endParaRPr>
                    </a:p>
                  </a:txBody>
                  <a:tcPr marL="68580" marR="68580" marT="0" marB="0"/>
                </a:tc>
                <a:tc>
                  <a:txBody>
                    <a:bodyPr/>
                    <a:lstStyle/>
                    <a:p>
                      <a:pPr algn="ctr" fontAlgn="base">
                        <a:lnSpc>
                          <a:spcPct val="150000"/>
                        </a:lnSpc>
                        <a:spcAft>
                          <a:spcPts val="0"/>
                        </a:spcAft>
                      </a:pPr>
                      <a:r>
                        <a:rPr lang="en-US" sz="2400" dirty="0" err="1">
                          <a:effectLst/>
                          <a:latin typeface="Times New Roman" pitchFamily="18" charset="0"/>
                          <a:cs typeface="Times New Roman" pitchFamily="18" charset="0"/>
                        </a:rPr>
                        <a:t>Bài</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trang</a:t>
                      </a:r>
                      <a:r>
                        <a:rPr lang="en-US" sz="2400" dirty="0">
                          <a:effectLst/>
                          <a:latin typeface="Times New Roman" pitchFamily="18" charset="0"/>
                          <a:cs typeface="Times New Roman" pitchFamily="18" charset="0"/>
                        </a:rPr>
                        <a:t>)</a:t>
                      </a:r>
                      <a:endParaRPr lang="en-US" sz="2400" dirty="0">
                        <a:effectLst/>
                        <a:latin typeface="Times New Roman" pitchFamily="18" charset="0"/>
                        <a:ea typeface="Calibri"/>
                        <a:cs typeface="Times New Roman" pitchFamily="18" charset="0"/>
                      </a:endParaRPr>
                    </a:p>
                  </a:txBody>
                  <a:tcPr marL="68580" marR="68580" marT="0" marB="0"/>
                </a:tc>
                <a:tc>
                  <a:txBody>
                    <a:bodyPr/>
                    <a:lstStyle/>
                    <a:p>
                      <a:pPr algn="l" fontAlgn="base">
                        <a:lnSpc>
                          <a:spcPct val="150000"/>
                        </a:lnSpc>
                        <a:spcAft>
                          <a:spcPts val="0"/>
                        </a:spcAft>
                      </a:pPr>
                      <a:r>
                        <a:rPr lang="en-US" sz="2400" dirty="0" smtClean="0">
                          <a:effectLst/>
                          <a:latin typeface="Times New Roman" pitchFamily="18" charset="0"/>
                          <a:cs typeface="Times New Roman" pitchFamily="18" charset="0"/>
                        </a:rPr>
                        <a:t>               </a:t>
                      </a:r>
                      <a:r>
                        <a:rPr lang="en-US" sz="2400" dirty="0" err="1" smtClean="0">
                          <a:effectLst/>
                          <a:latin typeface="Times New Roman" pitchFamily="18" charset="0"/>
                          <a:cs typeface="Times New Roman" pitchFamily="18" charset="0"/>
                        </a:rPr>
                        <a:t>Nội</a:t>
                      </a:r>
                      <a:r>
                        <a:rPr lang="en-US" sz="2400" dirty="0" smtClean="0">
                          <a:effectLst/>
                          <a:latin typeface="Times New Roman" pitchFamily="18" charset="0"/>
                          <a:cs typeface="Times New Roman" pitchFamily="18" charset="0"/>
                        </a:rPr>
                        <a:t> </a:t>
                      </a:r>
                      <a:r>
                        <a:rPr lang="en-US" sz="2400" dirty="0">
                          <a:effectLst/>
                          <a:latin typeface="Times New Roman" pitchFamily="18" charset="0"/>
                          <a:cs typeface="Times New Roman" pitchFamily="18" charset="0"/>
                        </a:rPr>
                        <a:t>dung </a:t>
                      </a:r>
                      <a:r>
                        <a:rPr lang="en-US" sz="2400" dirty="0" smtClean="0">
                          <a:effectLst/>
                          <a:latin typeface="Times New Roman" pitchFamily="18" charset="0"/>
                          <a:cs typeface="Times New Roman" pitchFamily="18" charset="0"/>
                        </a:rPr>
                        <a:t>(HĐ) </a:t>
                      </a:r>
                      <a:r>
                        <a:rPr lang="en-US" sz="2400" dirty="0" err="1">
                          <a:effectLst/>
                          <a:latin typeface="Times New Roman" pitchFamily="18" charset="0"/>
                          <a:cs typeface="Times New Roman" pitchFamily="18" charset="0"/>
                        </a:rPr>
                        <a:t>áp</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dụng</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dạy</a:t>
                      </a:r>
                      <a:r>
                        <a:rPr lang="en-US" sz="2400" dirty="0">
                          <a:effectLst/>
                          <a:latin typeface="Times New Roman" pitchFamily="18" charset="0"/>
                          <a:cs typeface="Times New Roman" pitchFamily="18" charset="0"/>
                        </a:rPr>
                        <a:t> </a:t>
                      </a:r>
                      <a:r>
                        <a:rPr lang="en-US" sz="2400" baseline="0" dirty="0" smtClean="0">
                          <a:effectLst/>
                          <a:latin typeface="Times New Roman" pitchFamily="18" charset="0"/>
                          <a:cs typeface="Times New Roman" pitchFamily="18" charset="0"/>
                        </a:rPr>
                        <a:t> </a:t>
                      </a:r>
                      <a:r>
                        <a:rPr lang="en-US" sz="2400" dirty="0" err="1" smtClean="0">
                          <a:effectLst/>
                          <a:latin typeface="Times New Roman" pitchFamily="18" charset="0"/>
                          <a:cs typeface="Times New Roman" pitchFamily="18" charset="0"/>
                        </a:rPr>
                        <a:t>trải</a:t>
                      </a:r>
                      <a:r>
                        <a:rPr lang="en-US" sz="2400" dirty="0" smtClean="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nghiệm</a:t>
                      </a:r>
                      <a:endParaRPr lang="en-US" sz="2400" dirty="0">
                        <a:effectLst/>
                        <a:latin typeface="Times New Roman" pitchFamily="18" charset="0"/>
                        <a:ea typeface="Calibri"/>
                        <a:cs typeface="Times New Roman" pitchFamily="18" charset="0"/>
                      </a:endParaRPr>
                    </a:p>
                  </a:txBody>
                  <a:tcPr marL="68580" marR="68580" marT="0" marB="0"/>
                </a:tc>
                <a:tc>
                  <a:txBody>
                    <a:bodyPr/>
                    <a:lstStyle/>
                    <a:p>
                      <a:pPr algn="ctr" fontAlgn="base">
                        <a:lnSpc>
                          <a:spcPct val="150000"/>
                        </a:lnSpc>
                        <a:spcAft>
                          <a:spcPts val="0"/>
                        </a:spcAft>
                      </a:pPr>
                      <a:r>
                        <a:rPr lang="en-US" sz="2400" dirty="0" err="1">
                          <a:effectLst/>
                          <a:latin typeface="Times New Roman" pitchFamily="18" charset="0"/>
                          <a:cs typeface="Times New Roman" pitchFamily="18" charset="0"/>
                        </a:rPr>
                        <a:t>Ghi</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chú</a:t>
                      </a:r>
                      <a:endParaRPr lang="en-US" sz="2400" dirty="0">
                        <a:effectLst/>
                        <a:latin typeface="Times New Roman" pitchFamily="18" charset="0"/>
                        <a:ea typeface="Calibri"/>
                        <a:cs typeface="Times New Roman" pitchFamily="18" charset="0"/>
                      </a:endParaRPr>
                    </a:p>
                  </a:txBody>
                  <a:tcPr marL="68580" marR="68580" marT="0" marB="0"/>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575324210"/>
              </p:ext>
            </p:extLst>
          </p:nvPr>
        </p:nvGraphicFramePr>
        <p:xfrm>
          <a:off x="0" y="1733798"/>
          <a:ext cx="12192001" cy="5986460"/>
        </p:xfrm>
        <a:graphic>
          <a:graphicData uri="http://schemas.openxmlformats.org/drawingml/2006/table">
            <a:tbl>
              <a:tblPr firstRow="1" firstCol="1" bandRow="1">
                <a:tableStyleId>{5C22544A-7EE6-4342-B048-85BDC9FD1C3A}</a:tableStyleId>
              </a:tblPr>
              <a:tblGrid>
                <a:gridCol w="643946"/>
                <a:gridCol w="3083992"/>
                <a:gridCol w="7605472"/>
                <a:gridCol w="858591"/>
              </a:tblGrid>
              <a:tr h="5986460">
                <a:tc>
                  <a:txBody>
                    <a:bodyPr/>
                    <a:lstStyle/>
                    <a:p>
                      <a:pPr algn="just" fontAlgn="base">
                        <a:lnSpc>
                          <a:spcPct val="150000"/>
                        </a:lnSpc>
                        <a:spcAft>
                          <a:spcPts val="0"/>
                        </a:spcAft>
                      </a:pPr>
                      <a:endParaRPr lang="en-US" sz="2800" b="1" dirty="0">
                        <a:effectLst/>
                        <a:latin typeface="Times New Roman" pitchFamily="18" charset="0"/>
                        <a:ea typeface="Calibri"/>
                        <a:cs typeface="Times New Roman" pitchFamily="18" charset="0"/>
                      </a:endParaRPr>
                    </a:p>
                  </a:txBody>
                  <a:tcPr marL="68580" marR="68580" marT="0" marB="0">
                    <a:solidFill>
                      <a:srgbClr val="0099FF"/>
                    </a:solidFill>
                  </a:tcPr>
                </a:tc>
                <a:tc>
                  <a:txBody>
                    <a:bodyPr/>
                    <a:lstStyle/>
                    <a:p>
                      <a:pPr fontAlgn="base"/>
                      <a:r>
                        <a:rPr lang="fr-FR" sz="2400" b="0" i="0" kern="1200" dirty="0" smtClean="0">
                          <a:solidFill>
                            <a:schemeClr val="dk1"/>
                          </a:solidFill>
                          <a:effectLst/>
                          <a:latin typeface="Times New Roman" pitchFamily="18" charset="0"/>
                          <a:ea typeface="+mn-ea"/>
                          <a:cs typeface="Times New Roman" pitchFamily="18" charset="0"/>
                        </a:rPr>
                        <a:t>- </a:t>
                      </a:r>
                      <a:r>
                        <a:rPr lang="fr-FR" sz="2400" b="0" i="0" kern="1200" dirty="0" err="1" smtClean="0">
                          <a:solidFill>
                            <a:schemeClr val="dk1"/>
                          </a:solidFill>
                          <a:effectLst/>
                          <a:latin typeface="Times New Roman" pitchFamily="18" charset="0"/>
                          <a:ea typeface="+mn-ea"/>
                          <a:cs typeface="Times New Roman" pitchFamily="18" charset="0"/>
                        </a:rPr>
                        <a:t>Bài</a:t>
                      </a:r>
                      <a:r>
                        <a:rPr lang="fr-FR" sz="2400" b="0" i="0" kern="1200" dirty="0" smtClean="0">
                          <a:solidFill>
                            <a:schemeClr val="dk1"/>
                          </a:solidFill>
                          <a:effectLst/>
                          <a:latin typeface="Times New Roman" pitchFamily="18" charset="0"/>
                          <a:ea typeface="+mn-ea"/>
                          <a:cs typeface="Times New Roman" pitchFamily="18" charset="0"/>
                        </a:rPr>
                        <a:t> 1 : </a:t>
                      </a:r>
                      <a:r>
                        <a:rPr lang="fr-FR" sz="2400" b="0" i="0" kern="1200" dirty="0" err="1" smtClean="0">
                          <a:solidFill>
                            <a:schemeClr val="dk1"/>
                          </a:solidFill>
                          <a:effectLst/>
                          <a:latin typeface="Times New Roman" pitchFamily="18" charset="0"/>
                          <a:ea typeface="+mn-ea"/>
                          <a:cs typeface="Times New Roman" pitchFamily="18" charset="0"/>
                        </a:rPr>
                        <a:t>Học</a:t>
                      </a:r>
                      <a:r>
                        <a:rPr lang="fr-FR" sz="2400" b="0" i="0" kern="1200" baseline="0" dirty="0" smtClean="0">
                          <a:solidFill>
                            <a:schemeClr val="dk1"/>
                          </a:solidFill>
                          <a:effectLst/>
                          <a:latin typeface="Times New Roman" pitchFamily="18" charset="0"/>
                          <a:ea typeface="+mn-ea"/>
                          <a:cs typeface="Times New Roman" pitchFamily="18" charset="0"/>
                        </a:rPr>
                        <a:t> </a:t>
                      </a:r>
                      <a:r>
                        <a:rPr lang="fr-FR" sz="2400" b="0" i="0" kern="1200" baseline="0" dirty="0" err="1" smtClean="0">
                          <a:solidFill>
                            <a:schemeClr val="dk1"/>
                          </a:solidFill>
                          <a:effectLst/>
                          <a:latin typeface="Times New Roman" pitchFamily="18" charset="0"/>
                          <a:ea typeface="+mn-ea"/>
                          <a:cs typeface="Times New Roman" pitchFamily="18" charset="0"/>
                        </a:rPr>
                        <a:t>tập</a:t>
                      </a:r>
                      <a:r>
                        <a:rPr lang="fr-FR" sz="2400" b="0" i="0" kern="1200" baseline="0" dirty="0" smtClean="0">
                          <a:solidFill>
                            <a:schemeClr val="dk1"/>
                          </a:solidFill>
                          <a:effectLst/>
                          <a:latin typeface="Times New Roman" pitchFamily="18" charset="0"/>
                          <a:ea typeface="+mn-ea"/>
                          <a:cs typeface="Times New Roman" pitchFamily="18" charset="0"/>
                        </a:rPr>
                        <a:t>, </a:t>
                      </a:r>
                      <a:r>
                        <a:rPr lang="fr-FR" sz="2400" b="0" i="0" kern="1200" baseline="0" dirty="0" err="1" smtClean="0">
                          <a:solidFill>
                            <a:schemeClr val="dk1"/>
                          </a:solidFill>
                          <a:effectLst/>
                          <a:latin typeface="Times New Roman" pitchFamily="18" charset="0"/>
                          <a:ea typeface="+mn-ea"/>
                          <a:cs typeface="Times New Roman" pitchFamily="18" charset="0"/>
                        </a:rPr>
                        <a:t>sinh</a:t>
                      </a:r>
                      <a:r>
                        <a:rPr lang="fr-FR" sz="2400" b="0" i="0" kern="1200" baseline="0" dirty="0" smtClean="0">
                          <a:solidFill>
                            <a:schemeClr val="dk1"/>
                          </a:solidFill>
                          <a:effectLst/>
                          <a:latin typeface="Times New Roman" pitchFamily="18" charset="0"/>
                          <a:ea typeface="+mn-ea"/>
                          <a:cs typeface="Times New Roman" pitchFamily="18" charset="0"/>
                        </a:rPr>
                        <a:t> </a:t>
                      </a:r>
                      <a:r>
                        <a:rPr lang="fr-FR" sz="2400" b="0" i="0" kern="1200" baseline="0" dirty="0" err="1" smtClean="0">
                          <a:solidFill>
                            <a:schemeClr val="dk1"/>
                          </a:solidFill>
                          <a:effectLst/>
                          <a:latin typeface="Times New Roman" pitchFamily="18" charset="0"/>
                          <a:ea typeface="+mn-ea"/>
                          <a:cs typeface="Times New Roman" pitchFamily="18" charset="0"/>
                        </a:rPr>
                        <a:t>hoạt</a:t>
                      </a:r>
                      <a:r>
                        <a:rPr lang="fr-FR" sz="2400" b="0" i="0" kern="1200" baseline="0" dirty="0" smtClean="0">
                          <a:solidFill>
                            <a:schemeClr val="dk1"/>
                          </a:solidFill>
                          <a:effectLst/>
                          <a:latin typeface="Times New Roman" pitchFamily="18" charset="0"/>
                          <a:ea typeface="+mn-ea"/>
                          <a:cs typeface="Times New Roman" pitchFamily="18" charset="0"/>
                        </a:rPr>
                        <a:t> </a:t>
                      </a:r>
                      <a:r>
                        <a:rPr lang="fr-FR" sz="2400" b="0" i="0" kern="1200" baseline="0" dirty="0" err="1" smtClean="0">
                          <a:solidFill>
                            <a:schemeClr val="dk1"/>
                          </a:solidFill>
                          <a:effectLst/>
                          <a:latin typeface="Times New Roman" pitchFamily="18" charset="0"/>
                          <a:ea typeface="+mn-ea"/>
                          <a:cs typeface="Times New Roman" pitchFamily="18" charset="0"/>
                        </a:rPr>
                        <a:t>đúng</a:t>
                      </a:r>
                      <a:r>
                        <a:rPr lang="fr-FR" sz="2400" b="0" i="0" kern="1200" baseline="0" dirty="0" smtClean="0">
                          <a:solidFill>
                            <a:schemeClr val="dk1"/>
                          </a:solidFill>
                          <a:effectLst/>
                          <a:latin typeface="Times New Roman" pitchFamily="18" charset="0"/>
                          <a:ea typeface="+mn-ea"/>
                          <a:cs typeface="Times New Roman" pitchFamily="18" charset="0"/>
                        </a:rPr>
                        <a:t> </a:t>
                      </a:r>
                      <a:r>
                        <a:rPr lang="fr-FR" sz="2400" b="0" i="0" kern="1200" baseline="0" dirty="0" err="1" smtClean="0">
                          <a:solidFill>
                            <a:schemeClr val="dk1"/>
                          </a:solidFill>
                          <a:effectLst/>
                          <a:latin typeface="Times New Roman" pitchFamily="18" charset="0"/>
                          <a:ea typeface="+mn-ea"/>
                          <a:cs typeface="Times New Roman" pitchFamily="18" charset="0"/>
                        </a:rPr>
                        <a:t>giờ</a:t>
                      </a:r>
                      <a:r>
                        <a:rPr lang="fr-FR" sz="2400" b="0" i="0" kern="1200" baseline="0" dirty="0" smtClean="0">
                          <a:solidFill>
                            <a:schemeClr val="dk1"/>
                          </a:solidFill>
                          <a:effectLst/>
                          <a:latin typeface="Times New Roman" pitchFamily="18" charset="0"/>
                          <a:ea typeface="+mn-ea"/>
                          <a:cs typeface="Times New Roman" pitchFamily="18" charset="0"/>
                        </a:rPr>
                        <a:t>(Tr2-4)</a:t>
                      </a:r>
                      <a:endParaRPr lang="en-US" sz="2400" b="0" i="0" kern="1200" dirty="0" smtClean="0">
                        <a:solidFill>
                          <a:schemeClr val="dk1"/>
                        </a:solidFill>
                        <a:effectLst/>
                        <a:latin typeface="Times New Roman" pitchFamily="18" charset="0"/>
                        <a:ea typeface="+mn-ea"/>
                        <a:cs typeface="Times New Roman" pitchFamily="18" charset="0"/>
                      </a:endParaRPr>
                    </a:p>
                    <a:p>
                      <a:pPr fontAlgn="base"/>
                      <a:r>
                        <a:rPr lang="fr-FR" sz="2400" b="0" i="0" kern="1200" dirty="0" smtClean="0">
                          <a:solidFill>
                            <a:schemeClr val="dk1"/>
                          </a:solidFill>
                          <a:effectLst/>
                          <a:latin typeface="Times New Roman" pitchFamily="18" charset="0"/>
                          <a:ea typeface="+mn-ea"/>
                          <a:cs typeface="Times New Roman" pitchFamily="18" charset="0"/>
                        </a:rPr>
                        <a:t>- </a:t>
                      </a:r>
                      <a:r>
                        <a:rPr lang="fr-FR" sz="2400" b="0" i="0" kern="1200" dirty="0" err="1" smtClean="0">
                          <a:solidFill>
                            <a:schemeClr val="dk1"/>
                          </a:solidFill>
                          <a:effectLst/>
                          <a:latin typeface="Times New Roman" pitchFamily="18" charset="0"/>
                          <a:ea typeface="+mn-ea"/>
                          <a:cs typeface="Times New Roman" pitchFamily="18" charset="0"/>
                        </a:rPr>
                        <a:t>Bài</a:t>
                      </a:r>
                      <a:r>
                        <a:rPr lang="fr-FR" sz="2400" b="0" i="0" kern="1200" dirty="0" smtClean="0">
                          <a:solidFill>
                            <a:schemeClr val="dk1"/>
                          </a:solidFill>
                          <a:effectLst/>
                          <a:latin typeface="Times New Roman" pitchFamily="18" charset="0"/>
                          <a:ea typeface="+mn-ea"/>
                          <a:cs typeface="Times New Roman" pitchFamily="18" charset="0"/>
                        </a:rPr>
                        <a:t> 2 : </a:t>
                      </a:r>
                      <a:r>
                        <a:rPr lang="fr-FR" sz="2400" b="0" i="0" kern="1200" dirty="0" err="1" smtClean="0">
                          <a:solidFill>
                            <a:schemeClr val="dk1"/>
                          </a:solidFill>
                          <a:effectLst/>
                          <a:latin typeface="Times New Roman" pitchFamily="18" charset="0"/>
                          <a:ea typeface="+mn-ea"/>
                          <a:cs typeface="Times New Roman" pitchFamily="18" charset="0"/>
                        </a:rPr>
                        <a:t>Biết</a:t>
                      </a:r>
                      <a:r>
                        <a:rPr lang="fr-FR" sz="2400" b="0" i="0" kern="1200" baseline="0" dirty="0" smtClean="0">
                          <a:solidFill>
                            <a:schemeClr val="dk1"/>
                          </a:solidFill>
                          <a:effectLst/>
                          <a:latin typeface="Times New Roman" pitchFamily="18" charset="0"/>
                          <a:ea typeface="+mn-ea"/>
                          <a:cs typeface="Times New Roman" pitchFamily="18" charset="0"/>
                        </a:rPr>
                        <a:t> </a:t>
                      </a:r>
                      <a:r>
                        <a:rPr lang="fr-FR" sz="2400" b="0" i="0" kern="1200" baseline="0" dirty="0" err="1" smtClean="0">
                          <a:solidFill>
                            <a:schemeClr val="dk1"/>
                          </a:solidFill>
                          <a:effectLst/>
                          <a:latin typeface="Times New Roman" pitchFamily="18" charset="0"/>
                          <a:ea typeface="+mn-ea"/>
                          <a:cs typeface="Times New Roman" pitchFamily="18" charset="0"/>
                        </a:rPr>
                        <a:t>nhận</a:t>
                      </a:r>
                      <a:r>
                        <a:rPr lang="fr-FR" sz="2400" b="0" i="0" kern="1200" baseline="0" dirty="0" smtClean="0">
                          <a:solidFill>
                            <a:schemeClr val="dk1"/>
                          </a:solidFill>
                          <a:effectLst/>
                          <a:latin typeface="Times New Roman" pitchFamily="18" charset="0"/>
                          <a:ea typeface="+mn-ea"/>
                          <a:cs typeface="Times New Roman" pitchFamily="18" charset="0"/>
                        </a:rPr>
                        <a:t> </a:t>
                      </a:r>
                      <a:r>
                        <a:rPr lang="fr-FR" sz="2400" b="0" i="0" kern="1200" baseline="0" dirty="0" err="1" smtClean="0">
                          <a:solidFill>
                            <a:schemeClr val="dk1"/>
                          </a:solidFill>
                          <a:effectLst/>
                          <a:latin typeface="Times New Roman" pitchFamily="18" charset="0"/>
                          <a:ea typeface="+mn-ea"/>
                          <a:cs typeface="Times New Roman" pitchFamily="18" charset="0"/>
                        </a:rPr>
                        <a:t>lỗi</a:t>
                      </a:r>
                      <a:r>
                        <a:rPr lang="fr-FR" sz="2400" b="0" i="0" kern="1200" baseline="0" dirty="0" smtClean="0">
                          <a:solidFill>
                            <a:schemeClr val="dk1"/>
                          </a:solidFill>
                          <a:effectLst/>
                          <a:latin typeface="Times New Roman" pitchFamily="18" charset="0"/>
                          <a:ea typeface="+mn-ea"/>
                          <a:cs typeface="Times New Roman" pitchFamily="18" charset="0"/>
                        </a:rPr>
                        <a:t> </a:t>
                      </a:r>
                      <a:r>
                        <a:rPr lang="fr-FR" sz="2400" b="0" i="0" kern="1200" baseline="0" dirty="0" err="1" smtClean="0">
                          <a:solidFill>
                            <a:schemeClr val="dk1"/>
                          </a:solidFill>
                          <a:effectLst/>
                          <a:latin typeface="Times New Roman" pitchFamily="18" charset="0"/>
                          <a:ea typeface="+mn-ea"/>
                          <a:cs typeface="Times New Roman" pitchFamily="18" charset="0"/>
                        </a:rPr>
                        <a:t>và</a:t>
                      </a:r>
                      <a:r>
                        <a:rPr lang="fr-FR" sz="2400" b="0" i="0" kern="1200" baseline="0" dirty="0" smtClean="0">
                          <a:solidFill>
                            <a:schemeClr val="dk1"/>
                          </a:solidFill>
                          <a:effectLst/>
                          <a:latin typeface="Times New Roman" pitchFamily="18" charset="0"/>
                          <a:ea typeface="+mn-ea"/>
                          <a:cs typeface="Times New Roman" pitchFamily="18" charset="0"/>
                        </a:rPr>
                        <a:t> </a:t>
                      </a:r>
                      <a:r>
                        <a:rPr lang="fr-FR" sz="2400" b="0" i="0" kern="1200" baseline="0" dirty="0" err="1" smtClean="0">
                          <a:solidFill>
                            <a:schemeClr val="dk1"/>
                          </a:solidFill>
                          <a:effectLst/>
                          <a:latin typeface="Times New Roman" pitchFamily="18" charset="0"/>
                          <a:ea typeface="+mn-ea"/>
                          <a:cs typeface="Times New Roman" pitchFamily="18" charset="0"/>
                        </a:rPr>
                        <a:t>sửa</a:t>
                      </a:r>
                      <a:r>
                        <a:rPr lang="fr-FR" sz="2400" b="0" i="0" kern="1200" baseline="0" dirty="0" smtClean="0">
                          <a:solidFill>
                            <a:schemeClr val="dk1"/>
                          </a:solidFill>
                          <a:effectLst/>
                          <a:latin typeface="Times New Roman" pitchFamily="18" charset="0"/>
                          <a:ea typeface="+mn-ea"/>
                          <a:cs typeface="Times New Roman" pitchFamily="18" charset="0"/>
                        </a:rPr>
                        <a:t> </a:t>
                      </a:r>
                      <a:r>
                        <a:rPr lang="fr-FR" sz="2400" b="0" i="0" kern="1200" baseline="0" dirty="0" err="1" smtClean="0">
                          <a:solidFill>
                            <a:schemeClr val="dk1"/>
                          </a:solidFill>
                          <a:effectLst/>
                          <a:latin typeface="Times New Roman" pitchFamily="18" charset="0"/>
                          <a:ea typeface="+mn-ea"/>
                          <a:cs typeface="Times New Roman" pitchFamily="18" charset="0"/>
                        </a:rPr>
                        <a:t>lỗi</a:t>
                      </a:r>
                      <a:r>
                        <a:rPr lang="fr-FR" sz="2400" b="0" i="0" kern="1200" baseline="0" dirty="0" smtClean="0">
                          <a:solidFill>
                            <a:schemeClr val="dk1"/>
                          </a:solidFill>
                          <a:effectLst/>
                          <a:latin typeface="Times New Roman" pitchFamily="18" charset="0"/>
                          <a:ea typeface="+mn-ea"/>
                          <a:cs typeface="Times New Roman" pitchFamily="18" charset="0"/>
                        </a:rPr>
                        <a:t>( Tr5-7)</a:t>
                      </a:r>
                      <a:endParaRPr lang="en-US" sz="2400" b="0" i="0" kern="1200" dirty="0" smtClean="0">
                        <a:solidFill>
                          <a:schemeClr val="dk1"/>
                        </a:solidFill>
                        <a:effectLst/>
                        <a:latin typeface="Times New Roman" pitchFamily="18" charset="0"/>
                        <a:ea typeface="+mn-ea"/>
                        <a:cs typeface="Times New Roman" pitchFamily="18" charset="0"/>
                      </a:endParaRPr>
                    </a:p>
                    <a:p>
                      <a:pPr fontAlgn="base"/>
                      <a:r>
                        <a:rPr lang="fr-FR" sz="2400" b="0" i="0" kern="1200" dirty="0" smtClean="0">
                          <a:solidFill>
                            <a:schemeClr val="dk1"/>
                          </a:solidFill>
                          <a:effectLst/>
                          <a:latin typeface="Times New Roman" pitchFamily="18" charset="0"/>
                          <a:ea typeface="+mn-ea"/>
                          <a:cs typeface="Times New Roman" pitchFamily="18" charset="0"/>
                        </a:rPr>
                        <a:t>- </a:t>
                      </a:r>
                      <a:r>
                        <a:rPr lang="fr-FR" sz="2400" b="0" i="0" kern="1200" dirty="0" err="1" smtClean="0">
                          <a:solidFill>
                            <a:schemeClr val="dk1"/>
                          </a:solidFill>
                          <a:effectLst/>
                          <a:latin typeface="Times New Roman" pitchFamily="18" charset="0"/>
                          <a:ea typeface="+mn-ea"/>
                          <a:cs typeface="Times New Roman" pitchFamily="18" charset="0"/>
                        </a:rPr>
                        <a:t>Bài</a:t>
                      </a:r>
                      <a:r>
                        <a:rPr lang="fr-FR" sz="2400" b="0" i="0" kern="1200" dirty="0" smtClean="0">
                          <a:solidFill>
                            <a:schemeClr val="dk1"/>
                          </a:solidFill>
                          <a:effectLst/>
                          <a:latin typeface="Times New Roman" pitchFamily="18" charset="0"/>
                          <a:ea typeface="+mn-ea"/>
                          <a:cs typeface="Times New Roman" pitchFamily="18" charset="0"/>
                        </a:rPr>
                        <a:t> 3: </a:t>
                      </a:r>
                      <a:r>
                        <a:rPr lang="fr-FR" sz="2400" b="0" i="0" kern="1200" dirty="0" err="1" smtClean="0">
                          <a:solidFill>
                            <a:schemeClr val="dk1"/>
                          </a:solidFill>
                          <a:effectLst/>
                          <a:latin typeface="Times New Roman" pitchFamily="18" charset="0"/>
                          <a:ea typeface="+mn-ea"/>
                          <a:cs typeface="Times New Roman" pitchFamily="18" charset="0"/>
                        </a:rPr>
                        <a:t>Gọn</a:t>
                      </a:r>
                      <a:r>
                        <a:rPr lang="fr-FR" sz="2400" b="0" i="0" kern="1200" baseline="0" dirty="0" smtClean="0">
                          <a:solidFill>
                            <a:schemeClr val="dk1"/>
                          </a:solidFill>
                          <a:effectLst/>
                          <a:latin typeface="Times New Roman" pitchFamily="18" charset="0"/>
                          <a:ea typeface="+mn-ea"/>
                          <a:cs typeface="Times New Roman" pitchFamily="18" charset="0"/>
                        </a:rPr>
                        <a:t> </a:t>
                      </a:r>
                      <a:r>
                        <a:rPr lang="fr-FR" sz="2400" b="0" i="0" kern="1200" baseline="0" dirty="0" err="1" smtClean="0">
                          <a:solidFill>
                            <a:schemeClr val="dk1"/>
                          </a:solidFill>
                          <a:effectLst/>
                          <a:latin typeface="Times New Roman" pitchFamily="18" charset="0"/>
                          <a:ea typeface="+mn-ea"/>
                          <a:cs typeface="Times New Roman" pitchFamily="18" charset="0"/>
                        </a:rPr>
                        <a:t>gàng</a:t>
                      </a:r>
                      <a:r>
                        <a:rPr lang="fr-FR" sz="2400" b="0" i="0" kern="1200" baseline="0" dirty="0" smtClean="0">
                          <a:solidFill>
                            <a:schemeClr val="dk1"/>
                          </a:solidFill>
                          <a:effectLst/>
                          <a:latin typeface="Times New Roman" pitchFamily="18" charset="0"/>
                          <a:ea typeface="+mn-ea"/>
                          <a:cs typeface="Times New Roman" pitchFamily="18" charset="0"/>
                        </a:rPr>
                        <a:t>, </a:t>
                      </a:r>
                      <a:r>
                        <a:rPr lang="fr-FR" sz="2400" b="0" i="0" kern="1200" baseline="0" dirty="0" err="1" smtClean="0">
                          <a:solidFill>
                            <a:schemeClr val="dk1"/>
                          </a:solidFill>
                          <a:effectLst/>
                          <a:latin typeface="Times New Roman" pitchFamily="18" charset="0"/>
                          <a:ea typeface="+mn-ea"/>
                          <a:cs typeface="Times New Roman" pitchFamily="18" charset="0"/>
                        </a:rPr>
                        <a:t>ngăn</a:t>
                      </a:r>
                      <a:r>
                        <a:rPr lang="fr-FR" sz="2400" b="0" i="0" kern="1200" baseline="0" dirty="0" smtClean="0">
                          <a:solidFill>
                            <a:schemeClr val="dk1"/>
                          </a:solidFill>
                          <a:effectLst/>
                          <a:latin typeface="Times New Roman" pitchFamily="18" charset="0"/>
                          <a:ea typeface="+mn-ea"/>
                          <a:cs typeface="Times New Roman" pitchFamily="18" charset="0"/>
                        </a:rPr>
                        <a:t> </a:t>
                      </a:r>
                      <a:r>
                        <a:rPr lang="fr-FR" sz="2400" b="0" i="0" kern="1200" baseline="0" dirty="0" err="1" smtClean="0">
                          <a:solidFill>
                            <a:schemeClr val="dk1"/>
                          </a:solidFill>
                          <a:effectLst/>
                          <a:latin typeface="Times New Roman" pitchFamily="18" charset="0"/>
                          <a:ea typeface="+mn-ea"/>
                          <a:cs typeface="Times New Roman" pitchFamily="18" charset="0"/>
                        </a:rPr>
                        <a:t>nắp</a:t>
                      </a:r>
                      <a:r>
                        <a:rPr lang="fr-FR" sz="2400" b="0" i="0" kern="1200" baseline="0" dirty="0" smtClean="0">
                          <a:solidFill>
                            <a:schemeClr val="dk1"/>
                          </a:solidFill>
                          <a:effectLst/>
                          <a:latin typeface="Times New Roman" pitchFamily="18" charset="0"/>
                          <a:ea typeface="+mn-ea"/>
                          <a:cs typeface="Times New Roman" pitchFamily="18" charset="0"/>
                        </a:rPr>
                        <a:t>( Tr8-10)</a:t>
                      </a:r>
                      <a:endParaRPr lang="en-US" sz="2400" b="0" i="0" kern="1200" dirty="0" smtClean="0">
                        <a:solidFill>
                          <a:schemeClr val="dk1"/>
                        </a:solidFill>
                        <a:effectLst/>
                        <a:latin typeface="Times New Roman" pitchFamily="18" charset="0"/>
                        <a:ea typeface="+mn-ea"/>
                        <a:cs typeface="Times New Roman" pitchFamily="18" charset="0"/>
                      </a:endParaRPr>
                    </a:p>
                    <a:p>
                      <a:r>
                        <a:rPr lang="fr-FR" sz="2400" b="0" i="0" kern="1200" dirty="0" smtClean="0">
                          <a:solidFill>
                            <a:schemeClr val="dk1"/>
                          </a:solidFill>
                          <a:effectLst/>
                          <a:latin typeface="Times New Roman" pitchFamily="18" charset="0"/>
                          <a:ea typeface="+mn-ea"/>
                          <a:cs typeface="Times New Roman" pitchFamily="18" charset="0"/>
                        </a:rPr>
                        <a:t>- </a:t>
                      </a:r>
                      <a:r>
                        <a:rPr lang="fr-FR" sz="2400" b="0" i="0" kern="1200" dirty="0" err="1" smtClean="0">
                          <a:solidFill>
                            <a:schemeClr val="dk1"/>
                          </a:solidFill>
                          <a:effectLst/>
                          <a:latin typeface="Times New Roman" pitchFamily="18" charset="0"/>
                          <a:ea typeface="+mn-ea"/>
                          <a:cs typeface="Times New Roman" pitchFamily="18" charset="0"/>
                        </a:rPr>
                        <a:t>Bài</a:t>
                      </a:r>
                      <a:r>
                        <a:rPr lang="fr-FR" sz="2400" b="0" i="0" kern="1200" dirty="0" smtClean="0">
                          <a:solidFill>
                            <a:schemeClr val="dk1"/>
                          </a:solidFill>
                          <a:effectLst/>
                          <a:latin typeface="Times New Roman" pitchFamily="18" charset="0"/>
                          <a:ea typeface="+mn-ea"/>
                          <a:cs typeface="Times New Roman" pitchFamily="18" charset="0"/>
                        </a:rPr>
                        <a:t> 4: </a:t>
                      </a:r>
                      <a:r>
                        <a:rPr lang="fr-FR" sz="2400" b="0" i="0" kern="1200" dirty="0" err="1" smtClean="0">
                          <a:solidFill>
                            <a:schemeClr val="dk1"/>
                          </a:solidFill>
                          <a:effectLst/>
                          <a:latin typeface="Times New Roman" pitchFamily="18" charset="0"/>
                          <a:ea typeface="+mn-ea"/>
                          <a:cs typeface="Times New Roman" pitchFamily="18" charset="0"/>
                        </a:rPr>
                        <a:t>Chăm</a:t>
                      </a:r>
                      <a:r>
                        <a:rPr lang="fr-FR" sz="2400" b="0" i="0" kern="1200" baseline="0" dirty="0" smtClean="0">
                          <a:solidFill>
                            <a:schemeClr val="dk1"/>
                          </a:solidFill>
                          <a:effectLst/>
                          <a:latin typeface="Times New Roman" pitchFamily="18" charset="0"/>
                          <a:ea typeface="+mn-ea"/>
                          <a:cs typeface="Times New Roman" pitchFamily="18" charset="0"/>
                        </a:rPr>
                        <a:t> </a:t>
                      </a:r>
                      <a:r>
                        <a:rPr lang="fr-FR" sz="2400" b="0" i="0" kern="1200" baseline="0" dirty="0" err="1" smtClean="0">
                          <a:solidFill>
                            <a:schemeClr val="dk1"/>
                          </a:solidFill>
                          <a:effectLst/>
                          <a:latin typeface="Times New Roman" pitchFamily="18" charset="0"/>
                          <a:ea typeface="+mn-ea"/>
                          <a:cs typeface="Times New Roman" pitchFamily="18" charset="0"/>
                        </a:rPr>
                        <a:t>làm</a:t>
                      </a:r>
                      <a:r>
                        <a:rPr lang="fr-FR" sz="2400" b="0" i="0" kern="1200" baseline="0" dirty="0" smtClean="0">
                          <a:solidFill>
                            <a:schemeClr val="dk1"/>
                          </a:solidFill>
                          <a:effectLst/>
                          <a:latin typeface="Times New Roman" pitchFamily="18" charset="0"/>
                          <a:ea typeface="+mn-ea"/>
                          <a:cs typeface="Times New Roman" pitchFamily="18" charset="0"/>
                        </a:rPr>
                        <a:t> </a:t>
                      </a:r>
                      <a:r>
                        <a:rPr lang="fr-FR" sz="2400" b="0" i="0" kern="1200" baseline="0" dirty="0" err="1" smtClean="0">
                          <a:solidFill>
                            <a:schemeClr val="dk1"/>
                          </a:solidFill>
                          <a:effectLst/>
                          <a:latin typeface="Times New Roman" pitchFamily="18" charset="0"/>
                          <a:ea typeface="+mn-ea"/>
                          <a:cs typeface="Times New Roman" pitchFamily="18" charset="0"/>
                        </a:rPr>
                        <a:t>việc</a:t>
                      </a:r>
                      <a:r>
                        <a:rPr lang="fr-FR" sz="2400" b="0" i="0" kern="1200" baseline="0" dirty="0" smtClean="0">
                          <a:solidFill>
                            <a:schemeClr val="dk1"/>
                          </a:solidFill>
                          <a:effectLst/>
                          <a:latin typeface="Times New Roman" pitchFamily="18" charset="0"/>
                          <a:ea typeface="+mn-ea"/>
                          <a:cs typeface="Times New Roman" pitchFamily="18" charset="0"/>
                        </a:rPr>
                        <a:t> </a:t>
                      </a:r>
                      <a:r>
                        <a:rPr lang="fr-FR" sz="2400" b="0" i="0" kern="1200" baseline="0" dirty="0" err="1" smtClean="0">
                          <a:solidFill>
                            <a:schemeClr val="dk1"/>
                          </a:solidFill>
                          <a:effectLst/>
                          <a:latin typeface="Times New Roman" pitchFamily="18" charset="0"/>
                          <a:ea typeface="+mn-ea"/>
                          <a:cs typeface="Times New Roman" pitchFamily="18" charset="0"/>
                        </a:rPr>
                        <a:t>nhà</a:t>
                      </a:r>
                      <a:r>
                        <a:rPr lang="fr-FR" sz="2400" b="0" i="0" kern="1200" baseline="0" dirty="0" smtClean="0">
                          <a:solidFill>
                            <a:schemeClr val="dk1"/>
                          </a:solidFill>
                          <a:effectLst/>
                          <a:latin typeface="Times New Roman" pitchFamily="18" charset="0"/>
                          <a:ea typeface="+mn-ea"/>
                          <a:cs typeface="Times New Roman" pitchFamily="18" charset="0"/>
                        </a:rPr>
                        <a:t>( Tr 12-14)</a:t>
                      </a:r>
                    </a:p>
                    <a:p>
                      <a:r>
                        <a:rPr lang="en-US" sz="2400" b="0" i="0" kern="1200" dirty="0" smtClean="0">
                          <a:solidFill>
                            <a:schemeClr val="dk1"/>
                          </a:solidFill>
                          <a:effectLst/>
                          <a:latin typeface="Times New Roman" pitchFamily="18" charset="0"/>
                          <a:ea typeface="+mn-ea"/>
                          <a:cs typeface="Times New Roman" pitchFamily="18" charset="0"/>
                        </a:rPr>
                        <a:t>- </a:t>
                      </a:r>
                      <a:r>
                        <a:rPr lang="en-US" sz="2400" b="0" i="0" kern="1200" dirty="0" err="1" smtClean="0">
                          <a:solidFill>
                            <a:schemeClr val="dk1"/>
                          </a:solidFill>
                          <a:effectLst/>
                          <a:latin typeface="Times New Roman" pitchFamily="18" charset="0"/>
                          <a:ea typeface="+mn-ea"/>
                          <a:cs typeface="Times New Roman" pitchFamily="18" charset="0"/>
                        </a:rPr>
                        <a:t>Bài</a:t>
                      </a:r>
                      <a:r>
                        <a:rPr lang="en-US" sz="2400" b="0" i="0" kern="1200" baseline="0" dirty="0" smtClean="0">
                          <a:solidFill>
                            <a:schemeClr val="dk1"/>
                          </a:solidFill>
                          <a:effectLst/>
                          <a:latin typeface="Times New Roman" pitchFamily="18" charset="0"/>
                          <a:ea typeface="+mn-ea"/>
                          <a:cs typeface="Times New Roman" pitchFamily="18" charset="0"/>
                        </a:rPr>
                        <a:t> 5: </a:t>
                      </a:r>
                      <a:r>
                        <a:rPr lang="en-US" sz="2400" b="0" i="0" kern="1200" baseline="0" dirty="0" err="1" smtClean="0">
                          <a:solidFill>
                            <a:schemeClr val="dk1"/>
                          </a:solidFill>
                          <a:effectLst/>
                          <a:latin typeface="Times New Roman" pitchFamily="18" charset="0"/>
                          <a:ea typeface="+mn-ea"/>
                          <a:cs typeface="Times New Roman" pitchFamily="18" charset="0"/>
                        </a:rPr>
                        <a:t>Chăm</a:t>
                      </a:r>
                      <a:r>
                        <a:rPr lang="en-US" sz="2400" b="0" i="0" kern="1200" baseline="0" dirty="0" smtClean="0">
                          <a:solidFill>
                            <a:schemeClr val="dk1"/>
                          </a:solidFill>
                          <a:effectLst/>
                          <a:latin typeface="Times New Roman" pitchFamily="18" charset="0"/>
                          <a:ea typeface="+mn-ea"/>
                          <a:cs typeface="Times New Roman" pitchFamily="18" charset="0"/>
                        </a:rPr>
                        <a:t> </a:t>
                      </a:r>
                      <a:r>
                        <a:rPr lang="en-US" sz="2400" b="0" i="0" kern="1200" baseline="0" dirty="0" err="1" smtClean="0">
                          <a:solidFill>
                            <a:schemeClr val="dk1"/>
                          </a:solidFill>
                          <a:effectLst/>
                          <a:latin typeface="Times New Roman" pitchFamily="18" charset="0"/>
                          <a:ea typeface="+mn-ea"/>
                          <a:cs typeface="Times New Roman" pitchFamily="18" charset="0"/>
                        </a:rPr>
                        <a:t>chỉ</a:t>
                      </a:r>
                      <a:r>
                        <a:rPr lang="en-US" sz="2400" b="0" i="0" kern="1200" baseline="0" dirty="0" smtClean="0">
                          <a:solidFill>
                            <a:schemeClr val="dk1"/>
                          </a:solidFill>
                          <a:effectLst/>
                          <a:latin typeface="Times New Roman" pitchFamily="18" charset="0"/>
                          <a:ea typeface="+mn-ea"/>
                          <a:cs typeface="Times New Roman" pitchFamily="18" charset="0"/>
                        </a:rPr>
                        <a:t> </a:t>
                      </a:r>
                      <a:r>
                        <a:rPr lang="en-US" sz="2400" b="0" i="0" kern="1200" baseline="0" dirty="0" err="1" smtClean="0">
                          <a:solidFill>
                            <a:schemeClr val="dk1"/>
                          </a:solidFill>
                          <a:effectLst/>
                          <a:latin typeface="Times New Roman" pitchFamily="18" charset="0"/>
                          <a:ea typeface="+mn-ea"/>
                          <a:cs typeface="Times New Roman" pitchFamily="18" charset="0"/>
                        </a:rPr>
                        <a:t>học</a:t>
                      </a:r>
                      <a:r>
                        <a:rPr lang="en-US" sz="2400" b="0" i="0" kern="1200" baseline="0" dirty="0" smtClean="0">
                          <a:solidFill>
                            <a:schemeClr val="dk1"/>
                          </a:solidFill>
                          <a:effectLst/>
                          <a:latin typeface="Times New Roman" pitchFamily="18" charset="0"/>
                          <a:ea typeface="+mn-ea"/>
                          <a:cs typeface="Times New Roman" pitchFamily="18" charset="0"/>
                        </a:rPr>
                        <a:t> </a:t>
                      </a:r>
                      <a:r>
                        <a:rPr lang="en-US" sz="2400" b="0" i="0" kern="1200" baseline="0" dirty="0" err="1" smtClean="0">
                          <a:solidFill>
                            <a:schemeClr val="dk1"/>
                          </a:solidFill>
                          <a:effectLst/>
                          <a:latin typeface="Times New Roman" pitchFamily="18" charset="0"/>
                          <a:ea typeface="+mn-ea"/>
                          <a:cs typeface="Times New Roman" pitchFamily="18" charset="0"/>
                        </a:rPr>
                        <a:t>tập</a:t>
                      </a:r>
                      <a:r>
                        <a:rPr lang="en-US" sz="2400" b="0" i="0" kern="1200" baseline="0" dirty="0" smtClean="0">
                          <a:solidFill>
                            <a:schemeClr val="dk1"/>
                          </a:solidFill>
                          <a:effectLst/>
                          <a:latin typeface="Times New Roman" pitchFamily="18" charset="0"/>
                          <a:ea typeface="+mn-ea"/>
                          <a:cs typeface="Times New Roman" pitchFamily="18" charset="0"/>
                        </a:rPr>
                        <a:t>( </a:t>
                      </a:r>
                      <a:r>
                        <a:rPr lang="en-US" sz="2400" b="0" i="0" kern="1200" baseline="0" dirty="0" err="1" smtClean="0">
                          <a:solidFill>
                            <a:schemeClr val="dk1"/>
                          </a:solidFill>
                          <a:effectLst/>
                          <a:latin typeface="Times New Roman" pitchFamily="18" charset="0"/>
                          <a:ea typeface="+mn-ea"/>
                          <a:cs typeface="Times New Roman" pitchFamily="18" charset="0"/>
                        </a:rPr>
                        <a:t>Tr</a:t>
                      </a:r>
                      <a:r>
                        <a:rPr lang="en-US" sz="2400" b="0" i="0" kern="1200" baseline="0" dirty="0" smtClean="0">
                          <a:solidFill>
                            <a:schemeClr val="dk1"/>
                          </a:solidFill>
                          <a:effectLst/>
                          <a:latin typeface="Times New Roman" pitchFamily="18" charset="0"/>
                          <a:ea typeface="+mn-ea"/>
                          <a:cs typeface="Times New Roman" pitchFamily="18" charset="0"/>
                        </a:rPr>
                        <a:t> 15-17)</a:t>
                      </a:r>
                    </a:p>
                    <a:p>
                      <a:r>
                        <a:rPr lang="en-US" sz="2400" b="0" i="0" kern="1200" dirty="0" smtClean="0">
                          <a:solidFill>
                            <a:schemeClr val="dk1"/>
                          </a:solidFill>
                          <a:effectLst/>
                          <a:latin typeface="Times New Roman" pitchFamily="18" charset="0"/>
                          <a:ea typeface="+mn-ea"/>
                          <a:cs typeface="Times New Roman" pitchFamily="18" charset="0"/>
                        </a:rPr>
                        <a:t>- </a:t>
                      </a:r>
                      <a:r>
                        <a:rPr lang="en-US" sz="2400" b="0" i="0" kern="1200" dirty="0" err="1" smtClean="0">
                          <a:solidFill>
                            <a:schemeClr val="dk1"/>
                          </a:solidFill>
                          <a:effectLst/>
                          <a:latin typeface="Times New Roman" pitchFamily="18" charset="0"/>
                          <a:ea typeface="+mn-ea"/>
                          <a:cs typeface="Times New Roman" pitchFamily="18" charset="0"/>
                        </a:rPr>
                        <a:t>Bài</a:t>
                      </a:r>
                      <a:r>
                        <a:rPr lang="en-US" sz="2400" b="0" i="0" kern="1200" baseline="0" dirty="0" smtClean="0">
                          <a:solidFill>
                            <a:schemeClr val="dk1"/>
                          </a:solidFill>
                          <a:effectLst/>
                          <a:latin typeface="Times New Roman" pitchFamily="18" charset="0"/>
                          <a:ea typeface="+mn-ea"/>
                          <a:cs typeface="Times New Roman" pitchFamily="18" charset="0"/>
                        </a:rPr>
                        <a:t> 6: </a:t>
                      </a:r>
                      <a:r>
                        <a:rPr lang="en-US" sz="2400" b="0" i="0" kern="1200" baseline="0" dirty="0" err="1" smtClean="0">
                          <a:solidFill>
                            <a:schemeClr val="dk1"/>
                          </a:solidFill>
                          <a:effectLst/>
                          <a:latin typeface="Times New Roman" pitchFamily="18" charset="0"/>
                          <a:ea typeface="+mn-ea"/>
                          <a:cs typeface="Times New Roman" pitchFamily="18" charset="0"/>
                        </a:rPr>
                        <a:t>Quan</a:t>
                      </a:r>
                      <a:r>
                        <a:rPr lang="en-US" sz="2400" b="0" i="0" kern="1200" baseline="0" dirty="0" smtClean="0">
                          <a:solidFill>
                            <a:schemeClr val="dk1"/>
                          </a:solidFill>
                          <a:effectLst/>
                          <a:latin typeface="Times New Roman" pitchFamily="18" charset="0"/>
                          <a:ea typeface="+mn-ea"/>
                          <a:cs typeface="Times New Roman" pitchFamily="18" charset="0"/>
                        </a:rPr>
                        <a:t> </a:t>
                      </a:r>
                      <a:r>
                        <a:rPr lang="en-US" sz="2400" b="0" i="0" kern="1200" baseline="0" dirty="0" err="1" smtClean="0">
                          <a:solidFill>
                            <a:schemeClr val="dk1"/>
                          </a:solidFill>
                          <a:effectLst/>
                          <a:latin typeface="Times New Roman" pitchFamily="18" charset="0"/>
                          <a:ea typeface="+mn-ea"/>
                          <a:cs typeface="Times New Roman" pitchFamily="18" charset="0"/>
                        </a:rPr>
                        <a:t>tâm</a:t>
                      </a:r>
                      <a:r>
                        <a:rPr lang="en-US" sz="2400" b="0" i="0" kern="1200" baseline="0" dirty="0" smtClean="0">
                          <a:solidFill>
                            <a:schemeClr val="dk1"/>
                          </a:solidFill>
                          <a:effectLst/>
                          <a:latin typeface="Times New Roman" pitchFamily="18" charset="0"/>
                          <a:ea typeface="+mn-ea"/>
                          <a:cs typeface="Times New Roman" pitchFamily="18" charset="0"/>
                        </a:rPr>
                        <a:t>, </a:t>
                      </a:r>
                      <a:r>
                        <a:rPr lang="en-US" sz="2400" b="0" i="0" kern="1200" baseline="0" dirty="0" err="1" smtClean="0">
                          <a:solidFill>
                            <a:schemeClr val="dk1"/>
                          </a:solidFill>
                          <a:effectLst/>
                          <a:latin typeface="Times New Roman" pitchFamily="18" charset="0"/>
                          <a:ea typeface="+mn-ea"/>
                          <a:cs typeface="Times New Roman" pitchFamily="18" charset="0"/>
                        </a:rPr>
                        <a:t>giúp</a:t>
                      </a:r>
                      <a:r>
                        <a:rPr lang="en-US" sz="2400" b="0" i="0" kern="1200" baseline="0" dirty="0" smtClean="0">
                          <a:solidFill>
                            <a:schemeClr val="dk1"/>
                          </a:solidFill>
                          <a:effectLst/>
                          <a:latin typeface="Times New Roman" pitchFamily="18" charset="0"/>
                          <a:ea typeface="+mn-ea"/>
                          <a:cs typeface="Times New Roman" pitchFamily="18" charset="0"/>
                        </a:rPr>
                        <a:t> </a:t>
                      </a:r>
                      <a:r>
                        <a:rPr lang="en-US" sz="2400" b="0" i="0" kern="1200" baseline="0" dirty="0" err="1" smtClean="0">
                          <a:solidFill>
                            <a:schemeClr val="dk1"/>
                          </a:solidFill>
                          <a:effectLst/>
                          <a:latin typeface="Times New Roman" pitchFamily="18" charset="0"/>
                          <a:ea typeface="+mn-ea"/>
                          <a:cs typeface="Times New Roman" pitchFamily="18" charset="0"/>
                        </a:rPr>
                        <a:t>đỡ</a:t>
                      </a:r>
                      <a:r>
                        <a:rPr lang="en-US" sz="2400" b="0" i="0" kern="1200" baseline="0" dirty="0" smtClean="0">
                          <a:solidFill>
                            <a:schemeClr val="dk1"/>
                          </a:solidFill>
                          <a:effectLst/>
                          <a:latin typeface="Times New Roman" pitchFamily="18" charset="0"/>
                          <a:ea typeface="+mn-ea"/>
                          <a:cs typeface="Times New Roman" pitchFamily="18" charset="0"/>
                        </a:rPr>
                        <a:t> </a:t>
                      </a:r>
                      <a:r>
                        <a:rPr lang="en-US" sz="2400" b="0" i="0" kern="1200" baseline="0" dirty="0" err="1" smtClean="0">
                          <a:solidFill>
                            <a:schemeClr val="dk1"/>
                          </a:solidFill>
                          <a:effectLst/>
                          <a:latin typeface="Times New Roman" pitchFamily="18" charset="0"/>
                          <a:ea typeface="+mn-ea"/>
                          <a:cs typeface="Times New Roman" pitchFamily="18" charset="0"/>
                        </a:rPr>
                        <a:t>bạn</a:t>
                      </a:r>
                      <a:r>
                        <a:rPr lang="en-US" sz="2400" b="0" i="0" kern="1200" baseline="0" dirty="0" smtClean="0">
                          <a:solidFill>
                            <a:schemeClr val="dk1"/>
                          </a:solidFill>
                          <a:effectLst/>
                          <a:latin typeface="Times New Roman" pitchFamily="18" charset="0"/>
                          <a:ea typeface="+mn-ea"/>
                          <a:cs typeface="Times New Roman" pitchFamily="18" charset="0"/>
                        </a:rPr>
                        <a:t>( </a:t>
                      </a:r>
                      <a:r>
                        <a:rPr lang="en-US" sz="2400" b="0" i="0" kern="1200" baseline="0" dirty="0" err="1" smtClean="0">
                          <a:solidFill>
                            <a:schemeClr val="dk1"/>
                          </a:solidFill>
                          <a:effectLst/>
                          <a:latin typeface="Times New Roman" pitchFamily="18" charset="0"/>
                          <a:ea typeface="+mn-ea"/>
                          <a:cs typeface="Times New Roman" pitchFamily="18" charset="0"/>
                        </a:rPr>
                        <a:t>Tr</a:t>
                      </a:r>
                      <a:r>
                        <a:rPr lang="en-US" sz="2400" b="0" i="0" kern="1200" baseline="0" dirty="0" smtClean="0">
                          <a:solidFill>
                            <a:schemeClr val="dk1"/>
                          </a:solidFill>
                          <a:effectLst/>
                          <a:latin typeface="Times New Roman" pitchFamily="18" charset="0"/>
                          <a:ea typeface="+mn-ea"/>
                          <a:cs typeface="Times New Roman" pitchFamily="18" charset="0"/>
                        </a:rPr>
                        <a:t> 18-21)</a:t>
                      </a:r>
                    </a:p>
                  </a:txBody>
                  <a:tcPr marL="68580" marR="68580" marT="0" marB="0">
                    <a:solidFill>
                      <a:srgbClr val="0099FF"/>
                    </a:solidFill>
                  </a:tcPr>
                </a:tc>
                <a:tc>
                  <a:txBody>
                    <a:bodyPr/>
                    <a:lstStyle/>
                    <a:p>
                      <a:pPr fontAlgn="base"/>
                      <a:r>
                        <a:rPr lang="fr-FR" sz="2400" b="0" kern="1200" dirty="0" smtClean="0">
                          <a:solidFill>
                            <a:schemeClr val="dk1"/>
                          </a:solidFill>
                          <a:effectLst/>
                          <a:latin typeface="Times New Roman" pitchFamily="18" charset="0"/>
                          <a:ea typeface="+mn-ea"/>
                          <a:cs typeface="Times New Roman" pitchFamily="18" charset="0"/>
                        </a:rPr>
                        <a:t>- </a:t>
                      </a:r>
                      <a:r>
                        <a:rPr lang="fr-FR" sz="2400" b="0" kern="1200" dirty="0" err="1" smtClean="0">
                          <a:solidFill>
                            <a:schemeClr val="dk1"/>
                          </a:solidFill>
                          <a:effectLst/>
                          <a:latin typeface="Times New Roman" pitchFamily="18" charset="0"/>
                          <a:ea typeface="+mn-ea"/>
                          <a:cs typeface="Times New Roman" pitchFamily="18" charset="0"/>
                        </a:rPr>
                        <a:t>Chương</a:t>
                      </a:r>
                      <a:r>
                        <a:rPr lang="fr-FR" sz="2400" b="0" kern="1200" baseline="0" dirty="0" smtClean="0">
                          <a:solidFill>
                            <a:schemeClr val="dk1"/>
                          </a:solidFill>
                          <a:effectLst/>
                          <a:latin typeface="Times New Roman" pitchFamily="18" charset="0"/>
                          <a:ea typeface="+mn-ea"/>
                          <a:cs typeface="Times New Roman" pitchFamily="18" charset="0"/>
                        </a:rPr>
                        <a:t> </a:t>
                      </a:r>
                      <a:r>
                        <a:rPr lang="fr-FR" sz="2400" b="0" kern="1200" baseline="0" dirty="0" err="1" smtClean="0">
                          <a:solidFill>
                            <a:schemeClr val="dk1"/>
                          </a:solidFill>
                          <a:effectLst/>
                          <a:latin typeface="Times New Roman" pitchFamily="18" charset="0"/>
                          <a:ea typeface="+mn-ea"/>
                          <a:cs typeface="Times New Roman" pitchFamily="18" charset="0"/>
                        </a:rPr>
                        <a:t>trình</a:t>
                      </a:r>
                      <a:r>
                        <a:rPr lang="fr-FR" sz="2400" b="0" kern="1200" baseline="0" dirty="0" smtClean="0">
                          <a:solidFill>
                            <a:schemeClr val="dk1"/>
                          </a:solidFill>
                          <a:effectLst/>
                          <a:latin typeface="Times New Roman" pitchFamily="18" charset="0"/>
                          <a:ea typeface="+mn-ea"/>
                          <a:cs typeface="Times New Roman" pitchFamily="18" charset="0"/>
                        </a:rPr>
                        <a:t> </a:t>
                      </a:r>
                      <a:r>
                        <a:rPr lang="fr-FR" sz="2400" b="0" kern="1200" baseline="0" dirty="0" err="1" smtClean="0">
                          <a:solidFill>
                            <a:schemeClr val="dk1"/>
                          </a:solidFill>
                          <a:effectLst/>
                          <a:latin typeface="Times New Roman" pitchFamily="18" charset="0"/>
                          <a:ea typeface="+mn-ea"/>
                          <a:cs typeface="Times New Roman" pitchFamily="18" charset="0"/>
                        </a:rPr>
                        <a:t>Đạo</a:t>
                      </a:r>
                      <a:r>
                        <a:rPr lang="fr-FR" sz="2400" b="0" kern="1200" baseline="0" dirty="0" smtClean="0">
                          <a:solidFill>
                            <a:schemeClr val="dk1"/>
                          </a:solidFill>
                          <a:effectLst/>
                          <a:latin typeface="Times New Roman" pitchFamily="18" charset="0"/>
                          <a:ea typeface="+mn-ea"/>
                          <a:cs typeface="Times New Roman" pitchFamily="18" charset="0"/>
                        </a:rPr>
                        <a:t> </a:t>
                      </a:r>
                      <a:r>
                        <a:rPr lang="fr-FR" sz="2400" b="0" kern="1200" baseline="0" dirty="0" err="1" smtClean="0">
                          <a:solidFill>
                            <a:schemeClr val="dk1"/>
                          </a:solidFill>
                          <a:effectLst/>
                          <a:latin typeface="Times New Roman" pitchFamily="18" charset="0"/>
                          <a:ea typeface="+mn-ea"/>
                          <a:cs typeface="Times New Roman" pitchFamily="18" charset="0"/>
                        </a:rPr>
                        <a:t>đức</a:t>
                      </a:r>
                      <a:r>
                        <a:rPr lang="fr-FR" sz="2400" b="0" kern="1200" baseline="0" dirty="0" smtClean="0">
                          <a:solidFill>
                            <a:schemeClr val="dk1"/>
                          </a:solidFill>
                          <a:effectLst/>
                          <a:latin typeface="Times New Roman" pitchFamily="18" charset="0"/>
                          <a:ea typeface="+mn-ea"/>
                          <a:cs typeface="Times New Roman" pitchFamily="18" charset="0"/>
                        </a:rPr>
                        <a:t> </a:t>
                      </a:r>
                      <a:r>
                        <a:rPr lang="fr-FR" sz="2400" b="0" kern="1200" baseline="0" dirty="0" err="1" smtClean="0">
                          <a:solidFill>
                            <a:schemeClr val="dk1"/>
                          </a:solidFill>
                          <a:effectLst/>
                          <a:latin typeface="Times New Roman" pitchFamily="18" charset="0"/>
                          <a:ea typeface="+mn-ea"/>
                          <a:cs typeface="Times New Roman" pitchFamily="18" charset="0"/>
                        </a:rPr>
                        <a:t>lớp</a:t>
                      </a:r>
                      <a:r>
                        <a:rPr lang="fr-FR" sz="2400" b="0" kern="1200" baseline="0" dirty="0" smtClean="0">
                          <a:solidFill>
                            <a:schemeClr val="dk1"/>
                          </a:solidFill>
                          <a:effectLst/>
                          <a:latin typeface="Times New Roman" pitchFamily="18" charset="0"/>
                          <a:ea typeface="+mn-ea"/>
                          <a:cs typeface="Times New Roman" pitchFamily="18" charset="0"/>
                        </a:rPr>
                        <a:t> 2 </a:t>
                      </a:r>
                      <a:r>
                        <a:rPr lang="fr-FR" sz="2400" b="0" kern="1200" baseline="0" dirty="0" err="1" smtClean="0">
                          <a:solidFill>
                            <a:schemeClr val="dk1"/>
                          </a:solidFill>
                          <a:effectLst/>
                          <a:latin typeface="Times New Roman" pitchFamily="18" charset="0"/>
                          <a:ea typeface="+mn-ea"/>
                          <a:cs typeface="Times New Roman" pitchFamily="18" charset="0"/>
                        </a:rPr>
                        <a:t>có</a:t>
                      </a:r>
                      <a:r>
                        <a:rPr lang="fr-FR" sz="2400" b="0" kern="1200" baseline="0" dirty="0" smtClean="0">
                          <a:solidFill>
                            <a:schemeClr val="dk1"/>
                          </a:solidFill>
                          <a:effectLst/>
                          <a:latin typeface="Times New Roman" pitchFamily="18" charset="0"/>
                          <a:ea typeface="+mn-ea"/>
                          <a:cs typeface="Times New Roman" pitchFamily="18" charset="0"/>
                        </a:rPr>
                        <a:t> 14 </a:t>
                      </a:r>
                      <a:r>
                        <a:rPr lang="fr-FR" sz="2400" b="0" kern="1200" baseline="0" dirty="0" err="1" smtClean="0">
                          <a:solidFill>
                            <a:schemeClr val="dk1"/>
                          </a:solidFill>
                          <a:effectLst/>
                          <a:latin typeface="Times New Roman" pitchFamily="18" charset="0"/>
                          <a:ea typeface="+mn-ea"/>
                          <a:cs typeface="Times New Roman" pitchFamily="18" charset="0"/>
                        </a:rPr>
                        <a:t>bài</a:t>
                      </a:r>
                      <a:r>
                        <a:rPr lang="fr-FR" sz="2400" b="0" kern="1200" baseline="0" dirty="0" smtClean="0">
                          <a:solidFill>
                            <a:schemeClr val="dk1"/>
                          </a:solidFill>
                          <a:effectLst/>
                          <a:latin typeface="Times New Roman" pitchFamily="18" charset="0"/>
                          <a:ea typeface="+mn-ea"/>
                          <a:cs typeface="Times New Roman" pitchFamily="18" charset="0"/>
                        </a:rPr>
                        <a:t> </a:t>
                      </a:r>
                      <a:r>
                        <a:rPr lang="fr-FR" sz="2400" b="0" kern="1200" baseline="0" dirty="0" err="1" smtClean="0">
                          <a:solidFill>
                            <a:schemeClr val="dk1"/>
                          </a:solidFill>
                          <a:effectLst/>
                          <a:latin typeface="Times New Roman" pitchFamily="18" charset="0"/>
                          <a:ea typeface="+mn-ea"/>
                          <a:cs typeface="Times New Roman" pitchFamily="18" charset="0"/>
                        </a:rPr>
                        <a:t>tương</a:t>
                      </a:r>
                      <a:r>
                        <a:rPr lang="fr-FR" sz="2400" b="0" kern="1200" baseline="0" dirty="0" smtClean="0">
                          <a:solidFill>
                            <a:schemeClr val="dk1"/>
                          </a:solidFill>
                          <a:effectLst/>
                          <a:latin typeface="Times New Roman" pitchFamily="18" charset="0"/>
                          <a:ea typeface="+mn-ea"/>
                          <a:cs typeface="Times New Roman" pitchFamily="18" charset="0"/>
                        </a:rPr>
                        <a:t> </a:t>
                      </a:r>
                      <a:r>
                        <a:rPr lang="fr-FR" sz="2400" b="0" kern="1200" baseline="0" dirty="0" err="1" smtClean="0">
                          <a:solidFill>
                            <a:schemeClr val="dk1"/>
                          </a:solidFill>
                          <a:effectLst/>
                          <a:latin typeface="Times New Roman" pitchFamily="18" charset="0"/>
                          <a:ea typeface="+mn-ea"/>
                          <a:cs typeface="Times New Roman" pitchFamily="18" charset="0"/>
                        </a:rPr>
                        <a:t>ứng</a:t>
                      </a:r>
                      <a:r>
                        <a:rPr lang="fr-FR" sz="2400" b="0" kern="1200" baseline="0" dirty="0" smtClean="0">
                          <a:solidFill>
                            <a:schemeClr val="dk1"/>
                          </a:solidFill>
                          <a:effectLst/>
                          <a:latin typeface="Times New Roman" pitchFamily="18" charset="0"/>
                          <a:ea typeface="+mn-ea"/>
                          <a:cs typeface="Times New Roman" pitchFamily="18" charset="0"/>
                        </a:rPr>
                        <a:t> 14 </a:t>
                      </a:r>
                      <a:r>
                        <a:rPr lang="fr-FR" sz="2400" b="0" kern="1200" baseline="0" dirty="0" err="1" smtClean="0">
                          <a:solidFill>
                            <a:schemeClr val="dk1"/>
                          </a:solidFill>
                          <a:effectLst/>
                          <a:latin typeface="Times New Roman" pitchFamily="18" charset="0"/>
                          <a:ea typeface="+mn-ea"/>
                          <a:cs typeface="Times New Roman" pitchFamily="18" charset="0"/>
                        </a:rPr>
                        <a:t>chuẩn</a:t>
                      </a:r>
                      <a:r>
                        <a:rPr lang="fr-FR" sz="2400" b="0" kern="1200" baseline="0" dirty="0" smtClean="0">
                          <a:solidFill>
                            <a:schemeClr val="dk1"/>
                          </a:solidFill>
                          <a:effectLst/>
                          <a:latin typeface="Times New Roman" pitchFamily="18" charset="0"/>
                          <a:ea typeface="+mn-ea"/>
                          <a:cs typeface="Times New Roman" pitchFamily="18" charset="0"/>
                        </a:rPr>
                        <a:t> </a:t>
                      </a:r>
                      <a:r>
                        <a:rPr lang="fr-FR" sz="2400" b="0" kern="1200" baseline="0" dirty="0" err="1" smtClean="0">
                          <a:solidFill>
                            <a:schemeClr val="dk1"/>
                          </a:solidFill>
                          <a:effectLst/>
                          <a:latin typeface="Times New Roman" pitchFamily="18" charset="0"/>
                          <a:ea typeface="+mn-ea"/>
                          <a:cs typeface="Times New Roman" pitchFamily="18" charset="0"/>
                        </a:rPr>
                        <a:t>mực</a:t>
                      </a:r>
                      <a:r>
                        <a:rPr lang="fr-FR" sz="2400" b="0" kern="1200" baseline="0" dirty="0" smtClean="0">
                          <a:solidFill>
                            <a:schemeClr val="dk1"/>
                          </a:solidFill>
                          <a:effectLst/>
                          <a:latin typeface="Times New Roman" pitchFamily="18" charset="0"/>
                          <a:ea typeface="+mn-ea"/>
                          <a:cs typeface="Times New Roman" pitchFamily="18" charset="0"/>
                        </a:rPr>
                        <a:t> </a:t>
                      </a:r>
                      <a:r>
                        <a:rPr lang="fr-FR" sz="2400" b="0" kern="1200" baseline="0" dirty="0" err="1" smtClean="0">
                          <a:solidFill>
                            <a:schemeClr val="dk1"/>
                          </a:solidFill>
                          <a:effectLst/>
                          <a:latin typeface="Times New Roman" pitchFamily="18" charset="0"/>
                          <a:ea typeface="+mn-ea"/>
                          <a:cs typeface="Times New Roman" pitchFamily="18" charset="0"/>
                        </a:rPr>
                        <a:t>hành</a:t>
                      </a:r>
                      <a:r>
                        <a:rPr lang="fr-FR" sz="2400" b="0" kern="1200" baseline="0" dirty="0" smtClean="0">
                          <a:solidFill>
                            <a:schemeClr val="dk1"/>
                          </a:solidFill>
                          <a:effectLst/>
                          <a:latin typeface="Times New Roman" pitchFamily="18" charset="0"/>
                          <a:ea typeface="+mn-ea"/>
                          <a:cs typeface="Times New Roman" pitchFamily="18" charset="0"/>
                        </a:rPr>
                        <a:t> vi </a:t>
                      </a:r>
                      <a:r>
                        <a:rPr lang="fr-FR" sz="2400" b="0" kern="1200" baseline="0" dirty="0" err="1" smtClean="0">
                          <a:solidFill>
                            <a:schemeClr val="dk1"/>
                          </a:solidFill>
                          <a:effectLst/>
                          <a:latin typeface="Times New Roman" pitchFamily="18" charset="0"/>
                          <a:ea typeface="+mn-ea"/>
                          <a:cs typeface="Times New Roman" pitchFamily="18" charset="0"/>
                        </a:rPr>
                        <a:t>đạo</a:t>
                      </a:r>
                      <a:r>
                        <a:rPr lang="fr-FR" sz="2400" b="0" kern="1200" baseline="0" dirty="0" smtClean="0">
                          <a:solidFill>
                            <a:schemeClr val="dk1"/>
                          </a:solidFill>
                          <a:effectLst/>
                          <a:latin typeface="Times New Roman" pitchFamily="18" charset="0"/>
                          <a:ea typeface="+mn-ea"/>
                          <a:cs typeface="Times New Roman" pitchFamily="18" charset="0"/>
                        </a:rPr>
                        <a:t> </a:t>
                      </a:r>
                      <a:r>
                        <a:rPr lang="fr-FR" sz="2400" b="0" kern="1200" baseline="0" dirty="0" err="1" smtClean="0">
                          <a:solidFill>
                            <a:schemeClr val="dk1"/>
                          </a:solidFill>
                          <a:effectLst/>
                          <a:latin typeface="Times New Roman" pitchFamily="18" charset="0"/>
                          <a:ea typeface="+mn-ea"/>
                          <a:cs typeface="Times New Roman" pitchFamily="18" charset="0"/>
                        </a:rPr>
                        <a:t>đức</a:t>
                      </a:r>
                      <a:r>
                        <a:rPr lang="fr-FR" sz="2400" b="0" kern="1200" baseline="0" dirty="0" smtClean="0">
                          <a:solidFill>
                            <a:schemeClr val="dk1"/>
                          </a:solidFill>
                          <a:effectLst/>
                          <a:latin typeface="Times New Roman" pitchFamily="18" charset="0"/>
                          <a:ea typeface="+mn-ea"/>
                          <a:cs typeface="Times New Roman" pitchFamily="18" charset="0"/>
                        </a:rPr>
                        <a:t> </a:t>
                      </a:r>
                      <a:r>
                        <a:rPr lang="fr-FR" sz="2400" b="0" kern="1200" baseline="0" dirty="0" err="1" smtClean="0">
                          <a:solidFill>
                            <a:schemeClr val="dk1"/>
                          </a:solidFill>
                          <a:effectLst/>
                          <a:latin typeface="Times New Roman" pitchFamily="18" charset="0"/>
                          <a:ea typeface="+mn-ea"/>
                          <a:cs typeface="Times New Roman" pitchFamily="18" charset="0"/>
                        </a:rPr>
                        <a:t>cần</a:t>
                      </a:r>
                      <a:r>
                        <a:rPr lang="fr-FR" sz="2400" b="0" kern="1200" baseline="0" dirty="0" smtClean="0">
                          <a:solidFill>
                            <a:schemeClr val="dk1"/>
                          </a:solidFill>
                          <a:effectLst/>
                          <a:latin typeface="Times New Roman" pitchFamily="18" charset="0"/>
                          <a:ea typeface="+mn-ea"/>
                          <a:cs typeface="Times New Roman" pitchFamily="18" charset="0"/>
                        </a:rPr>
                        <a:t> </a:t>
                      </a:r>
                      <a:r>
                        <a:rPr lang="fr-FR" sz="2400" b="0" kern="1200" baseline="0" dirty="0" err="1" smtClean="0">
                          <a:solidFill>
                            <a:schemeClr val="dk1"/>
                          </a:solidFill>
                          <a:effectLst/>
                          <a:latin typeface="Times New Roman" pitchFamily="18" charset="0"/>
                          <a:ea typeface="+mn-ea"/>
                          <a:cs typeface="Times New Roman" pitchFamily="18" charset="0"/>
                        </a:rPr>
                        <a:t>thiết</a:t>
                      </a:r>
                      <a:r>
                        <a:rPr lang="fr-FR" sz="2400" b="0" kern="1200" baseline="0" dirty="0" smtClean="0">
                          <a:solidFill>
                            <a:schemeClr val="dk1"/>
                          </a:solidFill>
                          <a:effectLst/>
                          <a:latin typeface="Times New Roman" pitchFamily="18" charset="0"/>
                          <a:ea typeface="+mn-ea"/>
                          <a:cs typeface="Times New Roman" pitchFamily="18" charset="0"/>
                        </a:rPr>
                        <a:t>, </a:t>
                      </a:r>
                      <a:r>
                        <a:rPr lang="fr-FR" sz="2400" b="0" kern="1200" baseline="0" dirty="0" err="1" smtClean="0">
                          <a:solidFill>
                            <a:schemeClr val="dk1"/>
                          </a:solidFill>
                          <a:effectLst/>
                          <a:latin typeface="Times New Roman" pitchFamily="18" charset="0"/>
                          <a:ea typeface="+mn-ea"/>
                          <a:cs typeface="Times New Roman" pitchFamily="18" charset="0"/>
                        </a:rPr>
                        <a:t>trong</a:t>
                      </a:r>
                      <a:r>
                        <a:rPr lang="fr-FR" sz="2400" b="0" kern="1200" baseline="0" dirty="0" smtClean="0">
                          <a:solidFill>
                            <a:schemeClr val="dk1"/>
                          </a:solidFill>
                          <a:effectLst/>
                          <a:latin typeface="Times New Roman" pitchFamily="18" charset="0"/>
                          <a:ea typeface="+mn-ea"/>
                          <a:cs typeface="Times New Roman" pitchFamily="18" charset="0"/>
                        </a:rPr>
                        <a:t> </a:t>
                      </a:r>
                      <a:r>
                        <a:rPr lang="fr-FR" sz="2400" b="0" kern="1200" baseline="0" dirty="0" err="1" smtClean="0">
                          <a:solidFill>
                            <a:schemeClr val="dk1"/>
                          </a:solidFill>
                          <a:effectLst/>
                          <a:latin typeface="Times New Roman" pitchFamily="18" charset="0"/>
                          <a:ea typeface="+mn-ea"/>
                          <a:cs typeface="Times New Roman" pitchFamily="18" charset="0"/>
                        </a:rPr>
                        <a:t>mối</a:t>
                      </a:r>
                      <a:r>
                        <a:rPr lang="fr-FR" sz="2400" b="0" kern="1200" baseline="0" dirty="0" smtClean="0">
                          <a:solidFill>
                            <a:schemeClr val="dk1"/>
                          </a:solidFill>
                          <a:effectLst/>
                          <a:latin typeface="Times New Roman" pitchFamily="18" charset="0"/>
                          <a:ea typeface="+mn-ea"/>
                          <a:cs typeface="Times New Roman" pitchFamily="18" charset="0"/>
                        </a:rPr>
                        <a:t> </a:t>
                      </a:r>
                      <a:r>
                        <a:rPr lang="fr-FR" sz="2400" b="0" kern="1200" baseline="0" dirty="0" err="1" smtClean="0">
                          <a:solidFill>
                            <a:schemeClr val="dk1"/>
                          </a:solidFill>
                          <a:effectLst/>
                          <a:latin typeface="Times New Roman" pitchFamily="18" charset="0"/>
                          <a:ea typeface="+mn-ea"/>
                          <a:cs typeface="Times New Roman" pitchFamily="18" charset="0"/>
                        </a:rPr>
                        <a:t>quan</a:t>
                      </a:r>
                      <a:r>
                        <a:rPr lang="fr-FR" sz="2400" b="0" kern="1200" baseline="0" dirty="0" smtClean="0">
                          <a:solidFill>
                            <a:schemeClr val="dk1"/>
                          </a:solidFill>
                          <a:effectLst/>
                          <a:latin typeface="Times New Roman" pitchFamily="18" charset="0"/>
                          <a:ea typeface="+mn-ea"/>
                          <a:cs typeface="Times New Roman" pitchFamily="18" charset="0"/>
                        </a:rPr>
                        <a:t> </a:t>
                      </a:r>
                      <a:r>
                        <a:rPr lang="fr-FR" sz="2400" b="0" kern="1200" baseline="0" dirty="0" err="1" smtClean="0">
                          <a:solidFill>
                            <a:schemeClr val="dk1"/>
                          </a:solidFill>
                          <a:effectLst/>
                          <a:latin typeface="Times New Roman" pitchFamily="18" charset="0"/>
                          <a:ea typeface="+mn-ea"/>
                          <a:cs typeface="Times New Roman" pitchFamily="18" charset="0"/>
                        </a:rPr>
                        <a:t>hệ</a:t>
                      </a:r>
                      <a:r>
                        <a:rPr lang="fr-FR" sz="2400" b="0" kern="1200" baseline="0" dirty="0" smtClean="0">
                          <a:solidFill>
                            <a:schemeClr val="dk1"/>
                          </a:solidFill>
                          <a:effectLst/>
                          <a:latin typeface="Times New Roman" pitchFamily="18" charset="0"/>
                          <a:ea typeface="+mn-ea"/>
                          <a:cs typeface="Times New Roman" pitchFamily="18" charset="0"/>
                        </a:rPr>
                        <a:t> </a:t>
                      </a:r>
                      <a:r>
                        <a:rPr lang="fr-FR" sz="2400" b="0" kern="1200" baseline="0" dirty="0" err="1" smtClean="0">
                          <a:solidFill>
                            <a:schemeClr val="dk1"/>
                          </a:solidFill>
                          <a:effectLst/>
                          <a:latin typeface="Times New Roman" pitchFamily="18" charset="0"/>
                          <a:ea typeface="+mn-ea"/>
                          <a:cs typeface="Times New Roman" pitchFamily="18" charset="0"/>
                        </a:rPr>
                        <a:t>của</a:t>
                      </a:r>
                      <a:r>
                        <a:rPr lang="fr-FR" sz="2400" b="0" kern="1200" baseline="0" dirty="0" smtClean="0">
                          <a:solidFill>
                            <a:schemeClr val="dk1"/>
                          </a:solidFill>
                          <a:effectLst/>
                          <a:latin typeface="Times New Roman" pitchFamily="18" charset="0"/>
                          <a:ea typeface="+mn-ea"/>
                          <a:cs typeface="Times New Roman" pitchFamily="18" charset="0"/>
                        </a:rPr>
                        <a:t> </a:t>
                      </a:r>
                      <a:r>
                        <a:rPr lang="fr-FR" sz="2400" b="0" kern="1200" baseline="0" dirty="0" err="1" smtClean="0">
                          <a:solidFill>
                            <a:schemeClr val="dk1"/>
                          </a:solidFill>
                          <a:effectLst/>
                          <a:latin typeface="Times New Roman" pitchFamily="18" charset="0"/>
                          <a:ea typeface="+mn-ea"/>
                          <a:cs typeface="Times New Roman" pitchFamily="18" charset="0"/>
                        </a:rPr>
                        <a:t>các</a:t>
                      </a:r>
                      <a:r>
                        <a:rPr lang="fr-FR" sz="2400" b="0" kern="1200" baseline="0" dirty="0" smtClean="0">
                          <a:solidFill>
                            <a:schemeClr val="dk1"/>
                          </a:solidFill>
                          <a:effectLst/>
                          <a:latin typeface="Times New Roman" pitchFamily="18" charset="0"/>
                          <a:ea typeface="+mn-ea"/>
                          <a:cs typeface="Times New Roman" pitchFamily="18" charset="0"/>
                        </a:rPr>
                        <a:t> </a:t>
                      </a:r>
                      <a:r>
                        <a:rPr lang="fr-FR" sz="2400" b="0" kern="1200" baseline="0" dirty="0" err="1" smtClean="0">
                          <a:solidFill>
                            <a:schemeClr val="dk1"/>
                          </a:solidFill>
                          <a:effectLst/>
                          <a:latin typeface="Times New Roman" pitchFamily="18" charset="0"/>
                          <a:ea typeface="+mn-ea"/>
                          <a:cs typeface="Times New Roman" pitchFamily="18" charset="0"/>
                        </a:rPr>
                        <a:t>em</a:t>
                      </a:r>
                      <a:r>
                        <a:rPr lang="fr-FR" sz="2400" b="0" kern="1200" baseline="0" dirty="0" smtClean="0">
                          <a:solidFill>
                            <a:schemeClr val="dk1"/>
                          </a:solidFill>
                          <a:effectLst/>
                          <a:latin typeface="Times New Roman" pitchFamily="18" charset="0"/>
                          <a:ea typeface="+mn-ea"/>
                          <a:cs typeface="Times New Roman" pitchFamily="18" charset="0"/>
                        </a:rPr>
                        <a:t> </a:t>
                      </a:r>
                      <a:r>
                        <a:rPr lang="fr-FR" sz="2400" b="0" kern="1200" baseline="0" dirty="0" err="1" smtClean="0">
                          <a:solidFill>
                            <a:schemeClr val="dk1"/>
                          </a:solidFill>
                          <a:effectLst/>
                          <a:latin typeface="Times New Roman" pitchFamily="18" charset="0"/>
                          <a:ea typeface="+mn-ea"/>
                          <a:cs typeface="Times New Roman" pitchFamily="18" charset="0"/>
                        </a:rPr>
                        <a:t>với</a:t>
                      </a:r>
                      <a:r>
                        <a:rPr lang="fr-FR" sz="2400" b="0" kern="1200" baseline="0" dirty="0" smtClean="0">
                          <a:solidFill>
                            <a:schemeClr val="dk1"/>
                          </a:solidFill>
                          <a:effectLst/>
                          <a:latin typeface="Times New Roman" pitchFamily="18" charset="0"/>
                          <a:ea typeface="+mn-ea"/>
                          <a:cs typeface="Times New Roman" pitchFamily="18" charset="0"/>
                        </a:rPr>
                        <a:t> </a:t>
                      </a:r>
                      <a:r>
                        <a:rPr lang="fr-FR" sz="2400" b="0" kern="1200" baseline="0" dirty="0" err="1" smtClean="0">
                          <a:solidFill>
                            <a:schemeClr val="dk1"/>
                          </a:solidFill>
                          <a:effectLst/>
                          <a:latin typeface="Times New Roman" pitchFamily="18" charset="0"/>
                          <a:ea typeface="+mn-ea"/>
                          <a:cs typeface="Times New Roman" pitchFamily="18" charset="0"/>
                        </a:rPr>
                        <a:t>bản</a:t>
                      </a:r>
                      <a:r>
                        <a:rPr lang="fr-FR" sz="2400" b="0" kern="1200" baseline="0" dirty="0" smtClean="0">
                          <a:solidFill>
                            <a:schemeClr val="dk1"/>
                          </a:solidFill>
                          <a:effectLst/>
                          <a:latin typeface="Times New Roman" pitchFamily="18" charset="0"/>
                          <a:ea typeface="+mn-ea"/>
                          <a:cs typeface="Times New Roman" pitchFamily="18" charset="0"/>
                        </a:rPr>
                        <a:t> </a:t>
                      </a:r>
                      <a:r>
                        <a:rPr lang="fr-FR" sz="2400" b="0" kern="1200" baseline="0" dirty="0" err="1" smtClean="0">
                          <a:solidFill>
                            <a:schemeClr val="dk1"/>
                          </a:solidFill>
                          <a:effectLst/>
                          <a:latin typeface="Times New Roman" pitchFamily="18" charset="0"/>
                          <a:ea typeface="+mn-ea"/>
                          <a:cs typeface="Times New Roman" pitchFamily="18" charset="0"/>
                        </a:rPr>
                        <a:t>thân</a:t>
                      </a:r>
                      <a:r>
                        <a:rPr lang="fr-FR" sz="2400" b="0" kern="1200" baseline="0" dirty="0" smtClean="0">
                          <a:solidFill>
                            <a:schemeClr val="dk1"/>
                          </a:solidFill>
                          <a:effectLst/>
                          <a:latin typeface="Times New Roman" pitchFamily="18" charset="0"/>
                          <a:ea typeface="+mn-ea"/>
                          <a:cs typeface="Times New Roman" pitchFamily="18" charset="0"/>
                        </a:rPr>
                        <a:t>, </a:t>
                      </a:r>
                      <a:r>
                        <a:rPr lang="fr-FR" sz="2400" b="0" kern="1200" baseline="0" dirty="0" err="1" smtClean="0">
                          <a:solidFill>
                            <a:schemeClr val="dk1"/>
                          </a:solidFill>
                          <a:effectLst/>
                          <a:latin typeface="Times New Roman" pitchFamily="18" charset="0"/>
                          <a:ea typeface="+mn-ea"/>
                          <a:cs typeface="Times New Roman" pitchFamily="18" charset="0"/>
                        </a:rPr>
                        <a:t>gia</a:t>
                      </a:r>
                      <a:r>
                        <a:rPr lang="fr-FR" sz="2400" b="0" kern="1200" baseline="0" dirty="0" smtClean="0">
                          <a:solidFill>
                            <a:schemeClr val="dk1"/>
                          </a:solidFill>
                          <a:effectLst/>
                          <a:latin typeface="Times New Roman" pitchFamily="18" charset="0"/>
                          <a:ea typeface="+mn-ea"/>
                          <a:cs typeface="Times New Roman" pitchFamily="18" charset="0"/>
                        </a:rPr>
                        <a:t> </a:t>
                      </a:r>
                      <a:r>
                        <a:rPr lang="fr-FR" sz="2400" b="0" kern="1200" baseline="0" dirty="0" err="1" smtClean="0">
                          <a:solidFill>
                            <a:schemeClr val="dk1"/>
                          </a:solidFill>
                          <a:effectLst/>
                          <a:latin typeface="Times New Roman" pitchFamily="18" charset="0"/>
                          <a:ea typeface="+mn-ea"/>
                          <a:cs typeface="Times New Roman" pitchFamily="18" charset="0"/>
                        </a:rPr>
                        <a:t>đình</a:t>
                      </a:r>
                      <a:r>
                        <a:rPr lang="fr-FR" sz="2400" b="0" kern="1200" baseline="0" dirty="0" smtClean="0">
                          <a:solidFill>
                            <a:schemeClr val="dk1"/>
                          </a:solidFill>
                          <a:effectLst/>
                          <a:latin typeface="Times New Roman" pitchFamily="18" charset="0"/>
                          <a:ea typeface="+mn-ea"/>
                          <a:cs typeface="Times New Roman" pitchFamily="18" charset="0"/>
                        </a:rPr>
                        <a:t>, </a:t>
                      </a:r>
                      <a:r>
                        <a:rPr lang="fr-FR" sz="2400" b="0" kern="1200" baseline="0" dirty="0" err="1" smtClean="0">
                          <a:solidFill>
                            <a:schemeClr val="dk1"/>
                          </a:solidFill>
                          <a:effectLst/>
                          <a:latin typeface="Times New Roman" pitchFamily="18" charset="0"/>
                          <a:ea typeface="+mn-ea"/>
                          <a:cs typeface="Times New Roman" pitchFamily="18" charset="0"/>
                        </a:rPr>
                        <a:t>nhà</a:t>
                      </a:r>
                      <a:r>
                        <a:rPr lang="fr-FR" sz="2400" b="0" kern="1200" baseline="0" dirty="0" smtClean="0">
                          <a:solidFill>
                            <a:schemeClr val="dk1"/>
                          </a:solidFill>
                          <a:effectLst/>
                          <a:latin typeface="Times New Roman" pitchFamily="18" charset="0"/>
                          <a:ea typeface="+mn-ea"/>
                          <a:cs typeface="Times New Roman" pitchFamily="18" charset="0"/>
                        </a:rPr>
                        <a:t> </a:t>
                      </a:r>
                      <a:r>
                        <a:rPr lang="fr-FR" sz="2400" b="0" kern="1200" baseline="0" dirty="0" err="1" smtClean="0">
                          <a:solidFill>
                            <a:schemeClr val="dk1"/>
                          </a:solidFill>
                          <a:effectLst/>
                          <a:latin typeface="Times New Roman" pitchFamily="18" charset="0"/>
                          <a:ea typeface="+mn-ea"/>
                          <a:cs typeface="Times New Roman" pitchFamily="18" charset="0"/>
                        </a:rPr>
                        <a:t>trường</a:t>
                      </a:r>
                      <a:r>
                        <a:rPr lang="fr-FR" sz="2400" b="0" kern="1200" baseline="0" dirty="0" smtClean="0">
                          <a:solidFill>
                            <a:schemeClr val="dk1"/>
                          </a:solidFill>
                          <a:effectLst/>
                          <a:latin typeface="Times New Roman" pitchFamily="18" charset="0"/>
                          <a:ea typeface="+mn-ea"/>
                          <a:cs typeface="Times New Roman" pitchFamily="18" charset="0"/>
                        </a:rPr>
                        <a:t>, </a:t>
                      </a:r>
                      <a:r>
                        <a:rPr lang="fr-FR" sz="2400" b="0" kern="1200" baseline="0" dirty="0" err="1" smtClean="0">
                          <a:solidFill>
                            <a:schemeClr val="dk1"/>
                          </a:solidFill>
                          <a:effectLst/>
                          <a:latin typeface="Times New Roman" pitchFamily="18" charset="0"/>
                          <a:ea typeface="+mn-ea"/>
                          <a:cs typeface="Times New Roman" pitchFamily="18" charset="0"/>
                        </a:rPr>
                        <a:t>cộng</a:t>
                      </a:r>
                      <a:r>
                        <a:rPr lang="fr-FR" sz="2400" b="0" kern="1200" baseline="0" dirty="0" smtClean="0">
                          <a:solidFill>
                            <a:schemeClr val="dk1"/>
                          </a:solidFill>
                          <a:effectLst/>
                          <a:latin typeface="Times New Roman" pitchFamily="18" charset="0"/>
                          <a:ea typeface="+mn-ea"/>
                          <a:cs typeface="Times New Roman" pitchFamily="18" charset="0"/>
                        </a:rPr>
                        <a:t> </a:t>
                      </a:r>
                      <a:r>
                        <a:rPr lang="fr-FR" sz="2400" b="0" kern="1200" baseline="0" dirty="0" err="1" smtClean="0">
                          <a:solidFill>
                            <a:schemeClr val="dk1"/>
                          </a:solidFill>
                          <a:effectLst/>
                          <a:latin typeface="Times New Roman" pitchFamily="18" charset="0"/>
                          <a:ea typeface="+mn-ea"/>
                          <a:cs typeface="Times New Roman" pitchFamily="18" charset="0"/>
                        </a:rPr>
                        <a:t>đồng</a:t>
                      </a:r>
                      <a:r>
                        <a:rPr lang="fr-FR" sz="2400" b="0" kern="1200" baseline="0" dirty="0" smtClean="0">
                          <a:solidFill>
                            <a:schemeClr val="dk1"/>
                          </a:solidFill>
                          <a:effectLst/>
                          <a:latin typeface="Times New Roman" pitchFamily="18" charset="0"/>
                          <a:ea typeface="+mn-ea"/>
                          <a:cs typeface="Times New Roman" pitchFamily="18" charset="0"/>
                        </a:rPr>
                        <a:t> </a:t>
                      </a:r>
                      <a:r>
                        <a:rPr lang="fr-FR" sz="2400" b="0" kern="1200" baseline="0" dirty="0" err="1" smtClean="0">
                          <a:solidFill>
                            <a:schemeClr val="dk1"/>
                          </a:solidFill>
                          <a:effectLst/>
                          <a:latin typeface="Times New Roman" pitchFamily="18" charset="0"/>
                          <a:ea typeface="+mn-ea"/>
                          <a:cs typeface="Times New Roman" pitchFamily="18" charset="0"/>
                        </a:rPr>
                        <a:t>và</a:t>
                      </a:r>
                      <a:r>
                        <a:rPr lang="fr-FR" sz="2400" b="0" kern="1200" baseline="0" dirty="0" smtClean="0">
                          <a:solidFill>
                            <a:schemeClr val="dk1"/>
                          </a:solidFill>
                          <a:effectLst/>
                          <a:latin typeface="Times New Roman" pitchFamily="18" charset="0"/>
                          <a:ea typeface="+mn-ea"/>
                          <a:cs typeface="Times New Roman" pitchFamily="18" charset="0"/>
                        </a:rPr>
                        <a:t> </a:t>
                      </a:r>
                      <a:r>
                        <a:rPr lang="fr-FR" sz="2400" b="0" kern="1200" baseline="0" dirty="0" err="1" smtClean="0">
                          <a:solidFill>
                            <a:schemeClr val="dk1"/>
                          </a:solidFill>
                          <a:effectLst/>
                          <a:latin typeface="Times New Roman" pitchFamily="18" charset="0"/>
                          <a:ea typeface="+mn-ea"/>
                          <a:cs typeface="Times New Roman" pitchFamily="18" charset="0"/>
                        </a:rPr>
                        <a:t>môi</a:t>
                      </a:r>
                      <a:r>
                        <a:rPr lang="fr-FR" sz="2400" b="0" kern="1200" baseline="0" dirty="0" smtClean="0">
                          <a:solidFill>
                            <a:schemeClr val="dk1"/>
                          </a:solidFill>
                          <a:effectLst/>
                          <a:latin typeface="Times New Roman" pitchFamily="18" charset="0"/>
                          <a:ea typeface="+mn-ea"/>
                          <a:cs typeface="Times New Roman" pitchFamily="18" charset="0"/>
                        </a:rPr>
                        <a:t> </a:t>
                      </a:r>
                      <a:r>
                        <a:rPr lang="fr-FR" sz="2400" b="0" kern="1200" baseline="0" dirty="0" err="1" smtClean="0">
                          <a:solidFill>
                            <a:schemeClr val="dk1"/>
                          </a:solidFill>
                          <a:effectLst/>
                          <a:latin typeface="Times New Roman" pitchFamily="18" charset="0"/>
                          <a:ea typeface="+mn-ea"/>
                          <a:cs typeface="Times New Roman" pitchFamily="18" charset="0"/>
                        </a:rPr>
                        <a:t>trường</a:t>
                      </a:r>
                      <a:r>
                        <a:rPr lang="fr-FR" sz="2400" b="0" kern="1200" baseline="0" dirty="0" smtClean="0">
                          <a:solidFill>
                            <a:schemeClr val="dk1"/>
                          </a:solidFill>
                          <a:effectLst/>
                          <a:latin typeface="Times New Roman" pitchFamily="18" charset="0"/>
                          <a:ea typeface="+mn-ea"/>
                          <a:cs typeface="Times New Roman" pitchFamily="18" charset="0"/>
                        </a:rPr>
                        <a:t> </a:t>
                      </a:r>
                      <a:r>
                        <a:rPr lang="fr-FR" sz="2400" b="0" kern="1200" baseline="0" dirty="0" err="1" smtClean="0">
                          <a:solidFill>
                            <a:schemeClr val="dk1"/>
                          </a:solidFill>
                          <a:effectLst/>
                          <a:latin typeface="Times New Roman" pitchFamily="18" charset="0"/>
                          <a:ea typeface="+mn-ea"/>
                          <a:cs typeface="Times New Roman" pitchFamily="18" charset="0"/>
                        </a:rPr>
                        <a:t>tự</a:t>
                      </a:r>
                      <a:r>
                        <a:rPr lang="fr-FR" sz="2400" b="0" kern="1200" baseline="0" dirty="0" smtClean="0">
                          <a:solidFill>
                            <a:schemeClr val="dk1"/>
                          </a:solidFill>
                          <a:effectLst/>
                          <a:latin typeface="Times New Roman" pitchFamily="18" charset="0"/>
                          <a:ea typeface="+mn-ea"/>
                          <a:cs typeface="Times New Roman" pitchFamily="18" charset="0"/>
                        </a:rPr>
                        <a:t> </a:t>
                      </a:r>
                      <a:r>
                        <a:rPr lang="fr-FR" sz="2400" b="0" kern="1200" baseline="0" dirty="0" err="1" smtClean="0">
                          <a:solidFill>
                            <a:schemeClr val="dk1"/>
                          </a:solidFill>
                          <a:effectLst/>
                          <a:latin typeface="Times New Roman" pitchFamily="18" charset="0"/>
                          <a:ea typeface="+mn-ea"/>
                          <a:cs typeface="Times New Roman" pitchFamily="18" charset="0"/>
                        </a:rPr>
                        <a:t>nhiên</a:t>
                      </a:r>
                      <a:r>
                        <a:rPr lang="fr-FR" sz="2400" b="0" kern="1200" baseline="0" dirty="0" smtClean="0">
                          <a:solidFill>
                            <a:schemeClr val="dk1"/>
                          </a:solidFill>
                          <a:effectLst/>
                          <a:latin typeface="Times New Roman" pitchFamily="18" charset="0"/>
                          <a:ea typeface="+mn-ea"/>
                          <a:cs typeface="Times New Roman" pitchFamily="18" charset="0"/>
                        </a:rPr>
                        <a:t>.</a:t>
                      </a:r>
                    </a:p>
                    <a:p>
                      <a:pPr fontAlgn="base"/>
                      <a:r>
                        <a:rPr lang="fr-FR" sz="2400" b="0" kern="1200" dirty="0" smtClean="0">
                          <a:solidFill>
                            <a:schemeClr val="dk1"/>
                          </a:solidFill>
                          <a:effectLst/>
                          <a:latin typeface="Times New Roman" pitchFamily="18" charset="0"/>
                          <a:ea typeface="+mn-ea"/>
                          <a:cs typeface="Times New Roman" pitchFamily="18" charset="0"/>
                        </a:rPr>
                        <a:t>- </a:t>
                      </a:r>
                      <a:r>
                        <a:rPr lang="fr-FR" sz="2400" b="0" kern="1200" dirty="0" err="1" smtClean="0">
                          <a:solidFill>
                            <a:schemeClr val="dk1"/>
                          </a:solidFill>
                          <a:effectLst/>
                          <a:latin typeface="Times New Roman" pitchFamily="18" charset="0"/>
                          <a:ea typeface="+mn-ea"/>
                          <a:cs typeface="Times New Roman" pitchFamily="18" charset="0"/>
                        </a:rPr>
                        <a:t>Dạy</a:t>
                      </a:r>
                      <a:r>
                        <a:rPr lang="fr-FR" sz="2400" b="0" kern="1200" baseline="0" dirty="0" smtClean="0">
                          <a:solidFill>
                            <a:schemeClr val="dk1"/>
                          </a:solidFill>
                          <a:effectLst/>
                          <a:latin typeface="Times New Roman" pitchFamily="18" charset="0"/>
                          <a:ea typeface="+mn-ea"/>
                          <a:cs typeface="Times New Roman" pitchFamily="18" charset="0"/>
                        </a:rPr>
                        <a:t> </a:t>
                      </a:r>
                      <a:r>
                        <a:rPr lang="fr-FR" sz="2400" b="0" kern="1200" baseline="0" dirty="0" err="1" smtClean="0">
                          <a:solidFill>
                            <a:schemeClr val="dk1"/>
                          </a:solidFill>
                          <a:effectLst/>
                          <a:latin typeface="Times New Roman" pitchFamily="18" charset="0"/>
                          <a:ea typeface="+mn-ea"/>
                          <a:cs typeface="Times New Roman" pitchFamily="18" charset="0"/>
                        </a:rPr>
                        <a:t>Đạo</a:t>
                      </a:r>
                      <a:r>
                        <a:rPr lang="fr-FR" sz="2400" b="0" kern="1200" baseline="0" dirty="0" smtClean="0">
                          <a:solidFill>
                            <a:schemeClr val="dk1"/>
                          </a:solidFill>
                          <a:effectLst/>
                          <a:latin typeface="Times New Roman" pitchFamily="18" charset="0"/>
                          <a:ea typeface="+mn-ea"/>
                          <a:cs typeface="Times New Roman" pitchFamily="18" charset="0"/>
                        </a:rPr>
                        <a:t> </a:t>
                      </a:r>
                      <a:r>
                        <a:rPr lang="fr-FR" sz="2400" b="0" kern="1200" baseline="0" dirty="0" err="1" smtClean="0">
                          <a:solidFill>
                            <a:schemeClr val="dk1"/>
                          </a:solidFill>
                          <a:effectLst/>
                          <a:latin typeface="Times New Roman" pitchFamily="18" charset="0"/>
                          <a:ea typeface="+mn-ea"/>
                          <a:cs typeface="Times New Roman" pitchFamily="18" charset="0"/>
                        </a:rPr>
                        <a:t>đức</a:t>
                      </a:r>
                      <a:r>
                        <a:rPr lang="fr-FR" sz="2400" b="0" kern="1200" baseline="0" dirty="0" smtClean="0">
                          <a:solidFill>
                            <a:schemeClr val="dk1"/>
                          </a:solidFill>
                          <a:effectLst/>
                          <a:latin typeface="Times New Roman" pitchFamily="18" charset="0"/>
                          <a:ea typeface="+mn-ea"/>
                          <a:cs typeface="Times New Roman" pitchFamily="18" charset="0"/>
                        </a:rPr>
                        <a:t> là </a:t>
                      </a:r>
                      <a:r>
                        <a:rPr lang="fr-FR" sz="2400" b="0" kern="1200" baseline="0" dirty="0" err="1" smtClean="0">
                          <a:solidFill>
                            <a:schemeClr val="dk1"/>
                          </a:solidFill>
                          <a:effectLst/>
                          <a:latin typeface="Times New Roman" pitchFamily="18" charset="0"/>
                          <a:ea typeface="+mn-ea"/>
                          <a:cs typeface="Times New Roman" pitchFamily="18" charset="0"/>
                        </a:rPr>
                        <a:t>dạy</a:t>
                      </a:r>
                      <a:r>
                        <a:rPr lang="fr-FR" sz="2400" b="0" kern="1200" baseline="0" dirty="0" smtClean="0">
                          <a:solidFill>
                            <a:schemeClr val="dk1"/>
                          </a:solidFill>
                          <a:effectLst/>
                          <a:latin typeface="Times New Roman" pitchFamily="18" charset="0"/>
                          <a:ea typeface="+mn-ea"/>
                          <a:cs typeface="Times New Roman" pitchFamily="18" charset="0"/>
                        </a:rPr>
                        <a:t> </a:t>
                      </a:r>
                      <a:r>
                        <a:rPr lang="fr-FR" sz="2400" b="0" kern="1200" baseline="0" dirty="0" err="1" smtClean="0">
                          <a:solidFill>
                            <a:schemeClr val="dk1"/>
                          </a:solidFill>
                          <a:effectLst/>
                          <a:latin typeface="Times New Roman" pitchFamily="18" charset="0"/>
                          <a:ea typeface="+mn-ea"/>
                          <a:cs typeface="Times New Roman" pitchFamily="18" charset="0"/>
                        </a:rPr>
                        <a:t>cho</a:t>
                      </a:r>
                      <a:r>
                        <a:rPr lang="fr-FR" sz="2400" b="0" kern="1200" baseline="0" dirty="0" smtClean="0">
                          <a:solidFill>
                            <a:schemeClr val="dk1"/>
                          </a:solidFill>
                          <a:effectLst/>
                          <a:latin typeface="Times New Roman" pitchFamily="18" charset="0"/>
                          <a:ea typeface="+mn-ea"/>
                          <a:cs typeface="Times New Roman" pitchFamily="18" charset="0"/>
                        </a:rPr>
                        <a:t> </a:t>
                      </a:r>
                      <a:r>
                        <a:rPr lang="fr-FR" sz="2400" b="0" kern="1200" baseline="0" dirty="0" err="1" smtClean="0">
                          <a:solidFill>
                            <a:schemeClr val="dk1"/>
                          </a:solidFill>
                          <a:effectLst/>
                          <a:latin typeface="Times New Roman" pitchFamily="18" charset="0"/>
                          <a:ea typeface="+mn-ea"/>
                          <a:cs typeface="Times New Roman" pitchFamily="18" charset="0"/>
                        </a:rPr>
                        <a:t>các</a:t>
                      </a:r>
                      <a:r>
                        <a:rPr lang="fr-FR" sz="2400" b="0" kern="1200" baseline="0" dirty="0" smtClean="0">
                          <a:solidFill>
                            <a:schemeClr val="dk1"/>
                          </a:solidFill>
                          <a:effectLst/>
                          <a:latin typeface="Times New Roman" pitchFamily="18" charset="0"/>
                          <a:ea typeface="+mn-ea"/>
                          <a:cs typeface="Times New Roman" pitchFamily="18" charset="0"/>
                        </a:rPr>
                        <a:t> </a:t>
                      </a:r>
                      <a:r>
                        <a:rPr lang="fr-FR" sz="2400" b="0" kern="1200" baseline="0" dirty="0" err="1" smtClean="0">
                          <a:solidFill>
                            <a:schemeClr val="dk1"/>
                          </a:solidFill>
                          <a:effectLst/>
                          <a:latin typeface="Times New Roman" pitchFamily="18" charset="0"/>
                          <a:ea typeface="+mn-ea"/>
                          <a:cs typeface="Times New Roman" pitchFamily="18" charset="0"/>
                        </a:rPr>
                        <a:t>em</a:t>
                      </a:r>
                      <a:r>
                        <a:rPr lang="fr-FR" sz="2400" b="0" kern="1200" baseline="0" dirty="0" smtClean="0">
                          <a:solidFill>
                            <a:schemeClr val="dk1"/>
                          </a:solidFill>
                          <a:effectLst/>
                          <a:latin typeface="Times New Roman" pitchFamily="18" charset="0"/>
                          <a:ea typeface="+mn-ea"/>
                          <a:cs typeface="Times New Roman" pitchFamily="18" charset="0"/>
                        </a:rPr>
                        <a:t> </a:t>
                      </a:r>
                      <a:r>
                        <a:rPr lang="fr-FR" sz="2400" b="0" kern="1200" baseline="0" dirty="0" err="1" smtClean="0">
                          <a:solidFill>
                            <a:schemeClr val="dk1"/>
                          </a:solidFill>
                          <a:effectLst/>
                          <a:latin typeface="Times New Roman" pitchFamily="18" charset="0"/>
                          <a:ea typeface="+mn-ea"/>
                          <a:cs typeface="Times New Roman" pitchFamily="18" charset="0"/>
                        </a:rPr>
                        <a:t>những</a:t>
                      </a:r>
                      <a:r>
                        <a:rPr lang="fr-FR" sz="2400" b="0" kern="1200" baseline="0" dirty="0" smtClean="0">
                          <a:solidFill>
                            <a:schemeClr val="dk1"/>
                          </a:solidFill>
                          <a:effectLst/>
                          <a:latin typeface="Times New Roman" pitchFamily="18" charset="0"/>
                          <a:ea typeface="+mn-ea"/>
                          <a:cs typeface="Times New Roman" pitchFamily="18" charset="0"/>
                        </a:rPr>
                        <a:t> </a:t>
                      </a:r>
                      <a:r>
                        <a:rPr lang="fr-FR" sz="2400" b="0" kern="1200" baseline="0" dirty="0" err="1" smtClean="0">
                          <a:solidFill>
                            <a:schemeClr val="dk1"/>
                          </a:solidFill>
                          <a:effectLst/>
                          <a:latin typeface="Times New Roman" pitchFamily="18" charset="0"/>
                          <a:ea typeface="+mn-ea"/>
                          <a:cs typeface="Times New Roman" pitchFamily="18" charset="0"/>
                        </a:rPr>
                        <a:t>hành</a:t>
                      </a:r>
                      <a:r>
                        <a:rPr lang="fr-FR" sz="2400" b="0" kern="1200" baseline="0" dirty="0" smtClean="0">
                          <a:solidFill>
                            <a:schemeClr val="dk1"/>
                          </a:solidFill>
                          <a:effectLst/>
                          <a:latin typeface="Times New Roman" pitchFamily="18" charset="0"/>
                          <a:ea typeface="+mn-ea"/>
                          <a:cs typeface="Times New Roman" pitchFamily="18" charset="0"/>
                        </a:rPr>
                        <a:t> vi </a:t>
                      </a:r>
                      <a:r>
                        <a:rPr lang="fr-FR" sz="2400" b="0" kern="1200" baseline="0" dirty="0" err="1" smtClean="0">
                          <a:solidFill>
                            <a:schemeClr val="dk1"/>
                          </a:solidFill>
                          <a:effectLst/>
                          <a:latin typeface="Times New Roman" pitchFamily="18" charset="0"/>
                          <a:ea typeface="+mn-ea"/>
                          <a:cs typeface="Times New Roman" pitchFamily="18" charset="0"/>
                        </a:rPr>
                        <a:t>ứng</a:t>
                      </a:r>
                      <a:r>
                        <a:rPr lang="fr-FR" sz="2400" b="0" kern="1200" baseline="0" dirty="0" smtClean="0">
                          <a:solidFill>
                            <a:schemeClr val="dk1"/>
                          </a:solidFill>
                          <a:effectLst/>
                          <a:latin typeface="Times New Roman" pitchFamily="18" charset="0"/>
                          <a:ea typeface="+mn-ea"/>
                          <a:cs typeface="Times New Roman" pitchFamily="18" charset="0"/>
                        </a:rPr>
                        <a:t> </a:t>
                      </a:r>
                      <a:r>
                        <a:rPr lang="fr-FR" sz="2400" b="0" kern="1200" baseline="0" dirty="0" err="1" smtClean="0">
                          <a:solidFill>
                            <a:schemeClr val="dk1"/>
                          </a:solidFill>
                          <a:effectLst/>
                          <a:latin typeface="Times New Roman" pitchFamily="18" charset="0"/>
                          <a:ea typeface="+mn-ea"/>
                          <a:cs typeface="Times New Roman" pitchFamily="18" charset="0"/>
                        </a:rPr>
                        <a:t>xử</a:t>
                      </a:r>
                      <a:r>
                        <a:rPr lang="fr-FR" sz="2400" b="0" kern="1200" baseline="0" dirty="0" smtClean="0">
                          <a:solidFill>
                            <a:schemeClr val="dk1"/>
                          </a:solidFill>
                          <a:effectLst/>
                          <a:latin typeface="Times New Roman" pitchFamily="18" charset="0"/>
                          <a:ea typeface="+mn-ea"/>
                          <a:cs typeface="Times New Roman" pitchFamily="18" charset="0"/>
                        </a:rPr>
                        <a:t> </a:t>
                      </a:r>
                      <a:r>
                        <a:rPr lang="fr-FR" sz="2400" b="0" kern="1200" baseline="0" dirty="0" err="1" smtClean="0">
                          <a:solidFill>
                            <a:schemeClr val="dk1"/>
                          </a:solidFill>
                          <a:effectLst/>
                          <a:latin typeface="Times New Roman" pitchFamily="18" charset="0"/>
                          <a:ea typeface="+mn-ea"/>
                          <a:cs typeface="Times New Roman" pitchFamily="18" charset="0"/>
                        </a:rPr>
                        <a:t>phù</a:t>
                      </a:r>
                      <a:r>
                        <a:rPr lang="fr-FR" sz="2400" b="0" kern="1200" baseline="0" dirty="0" smtClean="0">
                          <a:solidFill>
                            <a:schemeClr val="dk1"/>
                          </a:solidFill>
                          <a:effectLst/>
                          <a:latin typeface="Times New Roman" pitchFamily="18" charset="0"/>
                          <a:ea typeface="+mn-ea"/>
                          <a:cs typeface="Times New Roman" pitchFamily="18" charset="0"/>
                        </a:rPr>
                        <a:t> </a:t>
                      </a:r>
                      <a:r>
                        <a:rPr lang="fr-FR" sz="2400" b="0" kern="1200" baseline="0" dirty="0" err="1" smtClean="0">
                          <a:solidFill>
                            <a:schemeClr val="dk1"/>
                          </a:solidFill>
                          <a:effectLst/>
                          <a:latin typeface="Times New Roman" pitchFamily="18" charset="0"/>
                          <a:ea typeface="+mn-ea"/>
                          <a:cs typeface="Times New Roman" pitchFamily="18" charset="0"/>
                        </a:rPr>
                        <a:t>hợp</a:t>
                      </a:r>
                      <a:r>
                        <a:rPr lang="fr-FR" sz="2400" b="0" kern="1200" baseline="0" dirty="0" smtClean="0">
                          <a:solidFill>
                            <a:schemeClr val="dk1"/>
                          </a:solidFill>
                          <a:effectLst/>
                          <a:latin typeface="Times New Roman" pitchFamily="18" charset="0"/>
                          <a:ea typeface="+mn-ea"/>
                          <a:cs typeface="Times New Roman" pitchFamily="18" charset="0"/>
                        </a:rPr>
                        <a:t> </a:t>
                      </a:r>
                      <a:r>
                        <a:rPr lang="fr-FR" sz="2400" b="0" kern="1200" baseline="0" dirty="0" err="1" smtClean="0">
                          <a:solidFill>
                            <a:schemeClr val="dk1"/>
                          </a:solidFill>
                          <a:effectLst/>
                          <a:latin typeface="Times New Roman" pitchFamily="18" charset="0"/>
                          <a:ea typeface="+mn-ea"/>
                          <a:cs typeface="Times New Roman" pitchFamily="18" charset="0"/>
                        </a:rPr>
                        <a:t>với</a:t>
                      </a:r>
                      <a:r>
                        <a:rPr lang="fr-FR" sz="2400" b="0" kern="1200" baseline="0" dirty="0" smtClean="0">
                          <a:solidFill>
                            <a:schemeClr val="dk1"/>
                          </a:solidFill>
                          <a:effectLst/>
                          <a:latin typeface="Times New Roman" pitchFamily="18" charset="0"/>
                          <a:ea typeface="+mn-ea"/>
                          <a:cs typeface="Times New Roman" pitchFamily="18" charset="0"/>
                        </a:rPr>
                        <a:t> </a:t>
                      </a:r>
                      <a:r>
                        <a:rPr lang="fr-FR" sz="2400" b="0" kern="1200" baseline="0" dirty="0" err="1" smtClean="0">
                          <a:solidFill>
                            <a:schemeClr val="dk1"/>
                          </a:solidFill>
                          <a:effectLst/>
                          <a:latin typeface="Times New Roman" pitchFamily="18" charset="0"/>
                          <a:ea typeface="+mn-ea"/>
                          <a:cs typeface="Times New Roman" pitchFamily="18" charset="0"/>
                        </a:rPr>
                        <a:t>chuẩn</a:t>
                      </a:r>
                      <a:r>
                        <a:rPr lang="fr-FR" sz="2400" b="0" kern="1200" baseline="0" dirty="0" smtClean="0">
                          <a:solidFill>
                            <a:schemeClr val="dk1"/>
                          </a:solidFill>
                          <a:effectLst/>
                          <a:latin typeface="Times New Roman" pitchFamily="18" charset="0"/>
                          <a:ea typeface="+mn-ea"/>
                          <a:cs typeface="Times New Roman" pitchFamily="18" charset="0"/>
                        </a:rPr>
                        <a:t> </a:t>
                      </a:r>
                      <a:r>
                        <a:rPr lang="fr-FR" sz="2400" b="0" kern="1200" baseline="0" dirty="0" err="1" smtClean="0">
                          <a:solidFill>
                            <a:schemeClr val="dk1"/>
                          </a:solidFill>
                          <a:effectLst/>
                          <a:latin typeface="Times New Roman" pitchFamily="18" charset="0"/>
                          <a:ea typeface="+mn-ea"/>
                          <a:cs typeface="Times New Roman" pitchFamily="18" charset="0"/>
                        </a:rPr>
                        <a:t>mực</a:t>
                      </a:r>
                      <a:r>
                        <a:rPr lang="fr-FR" sz="2400" b="0" kern="1200" baseline="0" dirty="0" smtClean="0">
                          <a:solidFill>
                            <a:schemeClr val="dk1"/>
                          </a:solidFill>
                          <a:effectLst/>
                          <a:latin typeface="Times New Roman" pitchFamily="18" charset="0"/>
                          <a:ea typeface="+mn-ea"/>
                          <a:cs typeface="Times New Roman" pitchFamily="18" charset="0"/>
                        </a:rPr>
                        <a:t> </a:t>
                      </a:r>
                      <a:r>
                        <a:rPr lang="fr-FR" sz="2400" b="0" kern="1200" baseline="0" dirty="0" err="1" smtClean="0">
                          <a:solidFill>
                            <a:schemeClr val="dk1"/>
                          </a:solidFill>
                          <a:effectLst/>
                          <a:latin typeface="Times New Roman" pitchFamily="18" charset="0"/>
                          <a:ea typeface="+mn-ea"/>
                          <a:cs typeface="Times New Roman" pitchFamily="18" charset="0"/>
                        </a:rPr>
                        <a:t>đạo</a:t>
                      </a:r>
                      <a:r>
                        <a:rPr lang="fr-FR" sz="2400" b="0" kern="1200" baseline="0" dirty="0" smtClean="0">
                          <a:solidFill>
                            <a:schemeClr val="dk1"/>
                          </a:solidFill>
                          <a:effectLst/>
                          <a:latin typeface="Times New Roman" pitchFamily="18" charset="0"/>
                          <a:ea typeface="+mn-ea"/>
                          <a:cs typeface="Times New Roman" pitchFamily="18" charset="0"/>
                        </a:rPr>
                        <a:t> </a:t>
                      </a:r>
                      <a:r>
                        <a:rPr lang="fr-FR" sz="2400" b="0" kern="1200" baseline="0" dirty="0" err="1" smtClean="0">
                          <a:solidFill>
                            <a:schemeClr val="dk1"/>
                          </a:solidFill>
                          <a:effectLst/>
                          <a:latin typeface="Times New Roman" pitchFamily="18" charset="0"/>
                          <a:ea typeface="+mn-ea"/>
                          <a:cs typeface="Times New Roman" pitchFamily="18" charset="0"/>
                        </a:rPr>
                        <a:t>đức</a:t>
                      </a:r>
                      <a:r>
                        <a:rPr lang="fr-FR" sz="2400" b="0" kern="1200" baseline="0" dirty="0" smtClean="0">
                          <a:solidFill>
                            <a:schemeClr val="dk1"/>
                          </a:solidFill>
                          <a:effectLst/>
                          <a:latin typeface="Times New Roman" pitchFamily="18" charset="0"/>
                          <a:ea typeface="+mn-ea"/>
                          <a:cs typeface="Times New Roman" pitchFamily="18" charset="0"/>
                        </a:rPr>
                        <a:t>.</a:t>
                      </a:r>
                    </a:p>
                    <a:p>
                      <a:pPr fontAlgn="base"/>
                      <a:r>
                        <a:rPr lang="fr-FR" sz="2400" b="0" kern="1200" dirty="0" smtClean="0">
                          <a:solidFill>
                            <a:schemeClr val="dk1"/>
                          </a:solidFill>
                          <a:effectLst/>
                          <a:latin typeface="Times New Roman" pitchFamily="18" charset="0"/>
                          <a:ea typeface="+mn-ea"/>
                          <a:cs typeface="Times New Roman" pitchFamily="18" charset="0"/>
                        </a:rPr>
                        <a:t>- </a:t>
                      </a:r>
                      <a:r>
                        <a:rPr lang="fr-FR" sz="2400" b="0" kern="1200" dirty="0" err="1" smtClean="0">
                          <a:solidFill>
                            <a:schemeClr val="dk1"/>
                          </a:solidFill>
                          <a:effectLst/>
                          <a:latin typeface="Times New Roman" pitchFamily="18" charset="0"/>
                          <a:ea typeface="+mn-ea"/>
                          <a:cs typeface="Times New Roman" pitchFamily="18" charset="0"/>
                        </a:rPr>
                        <a:t>Các</a:t>
                      </a:r>
                      <a:r>
                        <a:rPr lang="fr-FR" sz="2400" b="0" kern="1200" baseline="0" dirty="0" smtClean="0">
                          <a:solidFill>
                            <a:schemeClr val="dk1"/>
                          </a:solidFill>
                          <a:effectLst/>
                          <a:latin typeface="Times New Roman" pitchFamily="18" charset="0"/>
                          <a:ea typeface="+mn-ea"/>
                          <a:cs typeface="Times New Roman" pitchFamily="18" charset="0"/>
                        </a:rPr>
                        <a:t> </a:t>
                      </a:r>
                      <a:r>
                        <a:rPr lang="fr-FR" sz="2400" b="0" kern="1200" baseline="0" dirty="0" err="1" smtClean="0">
                          <a:solidFill>
                            <a:schemeClr val="dk1"/>
                          </a:solidFill>
                          <a:effectLst/>
                          <a:latin typeface="Times New Roman" pitchFamily="18" charset="0"/>
                          <a:ea typeface="+mn-ea"/>
                          <a:cs typeface="Times New Roman" pitchFamily="18" charset="0"/>
                        </a:rPr>
                        <a:t>bài</a:t>
                      </a:r>
                      <a:r>
                        <a:rPr lang="fr-FR" sz="2400" b="0" kern="1200" baseline="0" dirty="0" smtClean="0">
                          <a:solidFill>
                            <a:schemeClr val="dk1"/>
                          </a:solidFill>
                          <a:effectLst/>
                          <a:latin typeface="Times New Roman" pitchFamily="18" charset="0"/>
                          <a:ea typeface="+mn-ea"/>
                          <a:cs typeface="Times New Roman" pitchFamily="18" charset="0"/>
                        </a:rPr>
                        <a:t> </a:t>
                      </a:r>
                      <a:r>
                        <a:rPr lang="fr-FR" sz="2400" b="0" kern="1200" baseline="0" dirty="0" err="1" smtClean="0">
                          <a:solidFill>
                            <a:schemeClr val="dk1"/>
                          </a:solidFill>
                          <a:effectLst/>
                          <a:latin typeface="Times New Roman" pitchFamily="18" charset="0"/>
                          <a:ea typeface="+mn-ea"/>
                          <a:cs typeface="Times New Roman" pitchFamily="18" charset="0"/>
                        </a:rPr>
                        <a:t>đạo</a:t>
                      </a:r>
                      <a:r>
                        <a:rPr lang="fr-FR" sz="2400" b="0" kern="1200" baseline="0" dirty="0" smtClean="0">
                          <a:solidFill>
                            <a:schemeClr val="dk1"/>
                          </a:solidFill>
                          <a:effectLst/>
                          <a:latin typeface="Times New Roman" pitchFamily="18" charset="0"/>
                          <a:ea typeface="+mn-ea"/>
                          <a:cs typeface="Times New Roman" pitchFamily="18" charset="0"/>
                        </a:rPr>
                        <a:t> </a:t>
                      </a:r>
                      <a:r>
                        <a:rPr lang="fr-FR" sz="2400" b="0" kern="1200" baseline="0" dirty="0" err="1" smtClean="0">
                          <a:solidFill>
                            <a:schemeClr val="dk1"/>
                          </a:solidFill>
                          <a:effectLst/>
                          <a:latin typeface="Times New Roman" pitchFamily="18" charset="0"/>
                          <a:ea typeface="+mn-ea"/>
                          <a:cs typeface="Times New Roman" pitchFamily="18" charset="0"/>
                        </a:rPr>
                        <a:t>đức</a:t>
                      </a:r>
                      <a:r>
                        <a:rPr lang="fr-FR" sz="2400" b="0" kern="1200" baseline="0" dirty="0" smtClean="0">
                          <a:solidFill>
                            <a:schemeClr val="dk1"/>
                          </a:solidFill>
                          <a:effectLst/>
                          <a:latin typeface="Times New Roman" pitchFamily="18" charset="0"/>
                          <a:ea typeface="+mn-ea"/>
                          <a:cs typeface="Times New Roman" pitchFamily="18" charset="0"/>
                        </a:rPr>
                        <a:t> </a:t>
                      </a:r>
                      <a:r>
                        <a:rPr lang="fr-FR" sz="2400" b="0" kern="1200" baseline="0" dirty="0" err="1" smtClean="0">
                          <a:solidFill>
                            <a:schemeClr val="dk1"/>
                          </a:solidFill>
                          <a:effectLst/>
                          <a:latin typeface="Times New Roman" pitchFamily="18" charset="0"/>
                          <a:ea typeface="+mn-ea"/>
                          <a:cs typeface="Times New Roman" pitchFamily="18" charset="0"/>
                        </a:rPr>
                        <a:t>đều</a:t>
                      </a:r>
                      <a:r>
                        <a:rPr lang="fr-FR" sz="2400" b="0" kern="1200" baseline="0" dirty="0" smtClean="0">
                          <a:solidFill>
                            <a:schemeClr val="dk1"/>
                          </a:solidFill>
                          <a:effectLst/>
                          <a:latin typeface="Times New Roman" pitchFamily="18" charset="0"/>
                          <a:ea typeface="+mn-ea"/>
                          <a:cs typeface="Times New Roman" pitchFamily="18" charset="0"/>
                        </a:rPr>
                        <a:t> </a:t>
                      </a:r>
                      <a:r>
                        <a:rPr lang="fr-FR" sz="2400" b="0" kern="1200" baseline="0" dirty="0" err="1" smtClean="0">
                          <a:solidFill>
                            <a:schemeClr val="dk1"/>
                          </a:solidFill>
                          <a:effectLst/>
                          <a:latin typeface="Times New Roman" pitchFamily="18" charset="0"/>
                          <a:ea typeface="+mn-ea"/>
                          <a:cs typeface="Times New Roman" pitchFamily="18" charset="0"/>
                        </a:rPr>
                        <a:t>gắn</a:t>
                      </a:r>
                      <a:r>
                        <a:rPr lang="fr-FR" sz="2400" b="0" kern="1200" baseline="0" dirty="0" smtClean="0">
                          <a:solidFill>
                            <a:schemeClr val="dk1"/>
                          </a:solidFill>
                          <a:effectLst/>
                          <a:latin typeface="Times New Roman" pitchFamily="18" charset="0"/>
                          <a:ea typeface="+mn-ea"/>
                          <a:cs typeface="Times New Roman" pitchFamily="18" charset="0"/>
                        </a:rPr>
                        <a:t> </a:t>
                      </a:r>
                      <a:r>
                        <a:rPr lang="fr-FR" sz="2400" b="0" kern="1200" baseline="0" dirty="0" err="1" smtClean="0">
                          <a:solidFill>
                            <a:schemeClr val="dk1"/>
                          </a:solidFill>
                          <a:effectLst/>
                          <a:latin typeface="Times New Roman" pitchFamily="18" charset="0"/>
                          <a:ea typeface="+mn-ea"/>
                          <a:cs typeface="Times New Roman" pitchFamily="18" charset="0"/>
                        </a:rPr>
                        <a:t>bó</a:t>
                      </a:r>
                      <a:r>
                        <a:rPr lang="fr-FR" sz="2400" b="0" kern="1200" baseline="0" dirty="0" smtClean="0">
                          <a:solidFill>
                            <a:schemeClr val="dk1"/>
                          </a:solidFill>
                          <a:effectLst/>
                          <a:latin typeface="Times New Roman" pitchFamily="18" charset="0"/>
                          <a:ea typeface="+mn-ea"/>
                          <a:cs typeface="Times New Roman" pitchFamily="18" charset="0"/>
                        </a:rPr>
                        <a:t> </a:t>
                      </a:r>
                      <a:r>
                        <a:rPr lang="fr-FR" sz="2400" b="0" kern="1200" baseline="0" dirty="0" err="1" smtClean="0">
                          <a:solidFill>
                            <a:schemeClr val="dk1"/>
                          </a:solidFill>
                          <a:effectLst/>
                          <a:latin typeface="Times New Roman" pitchFamily="18" charset="0"/>
                          <a:ea typeface="+mn-ea"/>
                          <a:cs typeface="Times New Roman" pitchFamily="18" charset="0"/>
                        </a:rPr>
                        <a:t>chặt</a:t>
                      </a:r>
                      <a:r>
                        <a:rPr lang="fr-FR" sz="2400" b="0" kern="1200" baseline="0" dirty="0" smtClean="0">
                          <a:solidFill>
                            <a:schemeClr val="dk1"/>
                          </a:solidFill>
                          <a:effectLst/>
                          <a:latin typeface="Times New Roman" pitchFamily="18" charset="0"/>
                          <a:ea typeface="+mn-ea"/>
                          <a:cs typeface="Times New Roman" pitchFamily="18" charset="0"/>
                        </a:rPr>
                        <a:t> </a:t>
                      </a:r>
                      <a:r>
                        <a:rPr lang="fr-FR" sz="2400" b="0" kern="1200" baseline="0" dirty="0" err="1" smtClean="0">
                          <a:solidFill>
                            <a:schemeClr val="dk1"/>
                          </a:solidFill>
                          <a:effectLst/>
                          <a:latin typeface="Times New Roman" pitchFamily="18" charset="0"/>
                          <a:ea typeface="+mn-ea"/>
                          <a:cs typeface="Times New Roman" pitchFamily="18" charset="0"/>
                        </a:rPr>
                        <a:t>chẽ</a:t>
                      </a:r>
                      <a:r>
                        <a:rPr lang="fr-FR" sz="2400" b="0" kern="1200" baseline="0" dirty="0" smtClean="0">
                          <a:solidFill>
                            <a:schemeClr val="dk1"/>
                          </a:solidFill>
                          <a:effectLst/>
                          <a:latin typeface="Times New Roman" pitchFamily="18" charset="0"/>
                          <a:ea typeface="+mn-ea"/>
                          <a:cs typeface="Times New Roman" pitchFamily="18" charset="0"/>
                        </a:rPr>
                        <a:t> </a:t>
                      </a:r>
                      <a:r>
                        <a:rPr lang="fr-FR" sz="2400" b="0" kern="1200" baseline="0" dirty="0" err="1" smtClean="0">
                          <a:solidFill>
                            <a:schemeClr val="dk1"/>
                          </a:solidFill>
                          <a:effectLst/>
                          <a:latin typeface="Times New Roman" pitchFamily="18" charset="0"/>
                          <a:ea typeface="+mn-ea"/>
                          <a:cs typeface="Times New Roman" pitchFamily="18" charset="0"/>
                        </a:rPr>
                        <a:t>với</a:t>
                      </a:r>
                      <a:r>
                        <a:rPr lang="fr-FR" sz="2400" b="0" kern="1200" baseline="0" dirty="0" smtClean="0">
                          <a:solidFill>
                            <a:schemeClr val="dk1"/>
                          </a:solidFill>
                          <a:effectLst/>
                          <a:latin typeface="Times New Roman" pitchFamily="18" charset="0"/>
                          <a:ea typeface="+mn-ea"/>
                          <a:cs typeface="Times New Roman" pitchFamily="18" charset="0"/>
                        </a:rPr>
                        <a:t> </a:t>
                      </a:r>
                      <a:r>
                        <a:rPr lang="fr-FR" sz="2400" b="0" kern="1200" baseline="0" dirty="0" err="1" smtClean="0">
                          <a:solidFill>
                            <a:schemeClr val="dk1"/>
                          </a:solidFill>
                          <a:effectLst/>
                          <a:latin typeface="Times New Roman" pitchFamily="18" charset="0"/>
                          <a:ea typeface="+mn-ea"/>
                          <a:cs typeface="Times New Roman" pitchFamily="18" charset="0"/>
                        </a:rPr>
                        <a:t>cuộc</a:t>
                      </a:r>
                      <a:r>
                        <a:rPr lang="fr-FR" sz="2400" b="0" kern="1200" baseline="0" dirty="0" smtClean="0">
                          <a:solidFill>
                            <a:schemeClr val="dk1"/>
                          </a:solidFill>
                          <a:effectLst/>
                          <a:latin typeface="Times New Roman" pitchFamily="18" charset="0"/>
                          <a:ea typeface="+mn-ea"/>
                          <a:cs typeface="Times New Roman" pitchFamily="18" charset="0"/>
                        </a:rPr>
                        <a:t> </a:t>
                      </a:r>
                      <a:r>
                        <a:rPr lang="fr-FR" sz="2400" b="0" kern="1200" baseline="0" dirty="0" err="1" smtClean="0">
                          <a:solidFill>
                            <a:schemeClr val="dk1"/>
                          </a:solidFill>
                          <a:effectLst/>
                          <a:latin typeface="Times New Roman" pitchFamily="18" charset="0"/>
                          <a:ea typeface="+mn-ea"/>
                          <a:cs typeface="Times New Roman" pitchFamily="18" charset="0"/>
                        </a:rPr>
                        <a:t>sống</a:t>
                      </a:r>
                      <a:r>
                        <a:rPr lang="fr-FR" sz="2400" b="0" kern="1200" baseline="0" dirty="0" smtClean="0">
                          <a:solidFill>
                            <a:schemeClr val="dk1"/>
                          </a:solidFill>
                          <a:effectLst/>
                          <a:latin typeface="Times New Roman" pitchFamily="18" charset="0"/>
                          <a:ea typeface="+mn-ea"/>
                          <a:cs typeface="Times New Roman" pitchFamily="18" charset="0"/>
                        </a:rPr>
                        <a:t> </a:t>
                      </a:r>
                      <a:r>
                        <a:rPr lang="fr-FR" sz="2400" b="0" kern="1200" baseline="0" dirty="0" err="1" smtClean="0">
                          <a:solidFill>
                            <a:schemeClr val="dk1"/>
                          </a:solidFill>
                          <a:effectLst/>
                          <a:latin typeface="Times New Roman" pitchFamily="18" charset="0"/>
                          <a:ea typeface="+mn-ea"/>
                          <a:cs typeface="Times New Roman" pitchFamily="18" charset="0"/>
                        </a:rPr>
                        <a:t>thực</a:t>
                      </a:r>
                      <a:r>
                        <a:rPr lang="fr-FR" sz="2400" b="0" kern="1200" baseline="0" dirty="0" smtClean="0">
                          <a:solidFill>
                            <a:schemeClr val="dk1"/>
                          </a:solidFill>
                          <a:effectLst/>
                          <a:latin typeface="Times New Roman" pitchFamily="18" charset="0"/>
                          <a:ea typeface="+mn-ea"/>
                          <a:cs typeface="Times New Roman" pitchFamily="18" charset="0"/>
                        </a:rPr>
                        <a:t> </a:t>
                      </a:r>
                      <a:r>
                        <a:rPr lang="fr-FR" sz="2400" b="0" kern="1200" baseline="0" dirty="0" err="1" smtClean="0">
                          <a:solidFill>
                            <a:schemeClr val="dk1"/>
                          </a:solidFill>
                          <a:effectLst/>
                          <a:latin typeface="Times New Roman" pitchFamily="18" charset="0"/>
                          <a:ea typeface="+mn-ea"/>
                          <a:cs typeface="Times New Roman" pitchFamily="18" charset="0"/>
                        </a:rPr>
                        <a:t>của</a:t>
                      </a:r>
                      <a:r>
                        <a:rPr lang="fr-FR" sz="2400" b="0" kern="1200" baseline="0" dirty="0" smtClean="0">
                          <a:solidFill>
                            <a:schemeClr val="dk1"/>
                          </a:solidFill>
                          <a:effectLst/>
                          <a:latin typeface="Times New Roman" pitchFamily="18" charset="0"/>
                          <a:ea typeface="+mn-ea"/>
                          <a:cs typeface="Times New Roman" pitchFamily="18" charset="0"/>
                        </a:rPr>
                        <a:t> HS. </a:t>
                      </a:r>
                      <a:r>
                        <a:rPr lang="fr-FR" sz="2400" b="0" kern="1200" baseline="0" dirty="0" err="1" smtClean="0">
                          <a:solidFill>
                            <a:schemeClr val="dk1"/>
                          </a:solidFill>
                          <a:effectLst/>
                          <a:latin typeface="Times New Roman" pitchFamily="18" charset="0"/>
                          <a:ea typeface="+mn-ea"/>
                          <a:cs typeface="Times New Roman" pitchFamily="18" charset="0"/>
                        </a:rPr>
                        <a:t>Các</a:t>
                      </a:r>
                      <a:r>
                        <a:rPr lang="fr-FR" sz="2400" b="0" kern="1200" baseline="0" dirty="0" smtClean="0">
                          <a:solidFill>
                            <a:schemeClr val="dk1"/>
                          </a:solidFill>
                          <a:effectLst/>
                          <a:latin typeface="Times New Roman" pitchFamily="18" charset="0"/>
                          <a:ea typeface="+mn-ea"/>
                          <a:cs typeface="Times New Roman" pitchFamily="18" charset="0"/>
                        </a:rPr>
                        <a:t> </a:t>
                      </a:r>
                      <a:r>
                        <a:rPr lang="fr-FR" sz="2400" b="0" kern="1200" baseline="0" dirty="0" err="1" smtClean="0">
                          <a:solidFill>
                            <a:schemeClr val="dk1"/>
                          </a:solidFill>
                          <a:effectLst/>
                          <a:latin typeface="Times New Roman" pitchFamily="18" charset="0"/>
                          <a:ea typeface="+mn-ea"/>
                          <a:cs typeface="Times New Roman" pitchFamily="18" charset="0"/>
                        </a:rPr>
                        <a:t>Truyện</a:t>
                      </a:r>
                      <a:r>
                        <a:rPr lang="fr-FR" sz="2400" b="0" kern="1200" baseline="0" dirty="0" smtClean="0">
                          <a:solidFill>
                            <a:schemeClr val="dk1"/>
                          </a:solidFill>
                          <a:effectLst/>
                          <a:latin typeface="Times New Roman" pitchFamily="18" charset="0"/>
                          <a:ea typeface="+mn-ea"/>
                          <a:cs typeface="Times New Roman" pitchFamily="18" charset="0"/>
                        </a:rPr>
                        <a:t> </a:t>
                      </a:r>
                      <a:r>
                        <a:rPr lang="fr-FR" sz="2400" b="0" kern="1200" baseline="0" dirty="0" err="1" smtClean="0">
                          <a:solidFill>
                            <a:schemeClr val="dk1"/>
                          </a:solidFill>
                          <a:effectLst/>
                          <a:latin typeface="Times New Roman" pitchFamily="18" charset="0"/>
                          <a:ea typeface="+mn-ea"/>
                          <a:cs typeface="Times New Roman" pitchFamily="18" charset="0"/>
                        </a:rPr>
                        <a:t>kể</a:t>
                      </a:r>
                      <a:r>
                        <a:rPr lang="fr-FR" sz="2400" b="0" kern="1200" baseline="0" dirty="0" smtClean="0">
                          <a:solidFill>
                            <a:schemeClr val="dk1"/>
                          </a:solidFill>
                          <a:effectLst/>
                          <a:latin typeface="Times New Roman" pitchFamily="18" charset="0"/>
                          <a:ea typeface="+mn-ea"/>
                          <a:cs typeface="Times New Roman" pitchFamily="18" charset="0"/>
                        </a:rPr>
                        <a:t>, </a:t>
                      </a:r>
                      <a:r>
                        <a:rPr lang="fr-FR" sz="2400" b="0" kern="1200" baseline="0" dirty="0" err="1" smtClean="0">
                          <a:solidFill>
                            <a:schemeClr val="dk1"/>
                          </a:solidFill>
                          <a:effectLst/>
                          <a:latin typeface="Times New Roman" pitchFamily="18" charset="0"/>
                          <a:ea typeface="+mn-ea"/>
                          <a:cs typeface="Times New Roman" pitchFamily="18" charset="0"/>
                        </a:rPr>
                        <a:t>tình</a:t>
                      </a:r>
                      <a:r>
                        <a:rPr lang="fr-FR" sz="2400" b="0" kern="1200" baseline="0" dirty="0" smtClean="0">
                          <a:solidFill>
                            <a:schemeClr val="dk1"/>
                          </a:solidFill>
                          <a:effectLst/>
                          <a:latin typeface="Times New Roman" pitchFamily="18" charset="0"/>
                          <a:ea typeface="+mn-ea"/>
                          <a:cs typeface="Times New Roman" pitchFamily="18" charset="0"/>
                        </a:rPr>
                        <a:t> </a:t>
                      </a:r>
                      <a:r>
                        <a:rPr lang="fr-FR" sz="2400" b="0" kern="1200" baseline="0" dirty="0" err="1" smtClean="0">
                          <a:solidFill>
                            <a:schemeClr val="dk1"/>
                          </a:solidFill>
                          <a:effectLst/>
                          <a:latin typeface="Times New Roman" pitchFamily="18" charset="0"/>
                          <a:ea typeface="+mn-ea"/>
                          <a:cs typeface="Times New Roman" pitchFamily="18" charset="0"/>
                        </a:rPr>
                        <a:t>huống</a:t>
                      </a:r>
                      <a:r>
                        <a:rPr lang="fr-FR" sz="2400" b="0" kern="1200" baseline="0" dirty="0" smtClean="0">
                          <a:solidFill>
                            <a:schemeClr val="dk1"/>
                          </a:solidFill>
                          <a:effectLst/>
                          <a:latin typeface="Times New Roman" pitchFamily="18" charset="0"/>
                          <a:ea typeface="+mn-ea"/>
                          <a:cs typeface="Times New Roman" pitchFamily="18" charset="0"/>
                        </a:rPr>
                        <a:t>, </a:t>
                      </a:r>
                      <a:r>
                        <a:rPr lang="fr-FR" sz="2400" b="0" kern="1200" baseline="0" dirty="0" err="1" smtClean="0">
                          <a:solidFill>
                            <a:schemeClr val="dk1"/>
                          </a:solidFill>
                          <a:effectLst/>
                          <a:latin typeface="Times New Roman" pitchFamily="18" charset="0"/>
                          <a:ea typeface="+mn-ea"/>
                          <a:cs typeface="Times New Roman" pitchFamily="18" charset="0"/>
                        </a:rPr>
                        <a:t>tấm</a:t>
                      </a:r>
                      <a:r>
                        <a:rPr lang="fr-FR" sz="2400" b="0" kern="1200" baseline="0" dirty="0" smtClean="0">
                          <a:solidFill>
                            <a:schemeClr val="dk1"/>
                          </a:solidFill>
                          <a:effectLst/>
                          <a:latin typeface="Times New Roman" pitchFamily="18" charset="0"/>
                          <a:ea typeface="+mn-ea"/>
                          <a:cs typeface="Times New Roman" pitchFamily="18" charset="0"/>
                        </a:rPr>
                        <a:t> </a:t>
                      </a:r>
                      <a:r>
                        <a:rPr lang="fr-FR" sz="2400" b="0" kern="1200" baseline="0" dirty="0" err="1" smtClean="0">
                          <a:solidFill>
                            <a:schemeClr val="dk1"/>
                          </a:solidFill>
                          <a:effectLst/>
                          <a:latin typeface="Times New Roman" pitchFamily="18" charset="0"/>
                          <a:ea typeface="+mn-ea"/>
                          <a:cs typeface="Times New Roman" pitchFamily="18" charset="0"/>
                        </a:rPr>
                        <a:t>gương</a:t>
                      </a:r>
                      <a:r>
                        <a:rPr lang="fr-FR" sz="2400" b="0" kern="1200" baseline="0" dirty="0" smtClean="0">
                          <a:solidFill>
                            <a:schemeClr val="dk1"/>
                          </a:solidFill>
                          <a:effectLst/>
                          <a:latin typeface="Times New Roman" pitchFamily="18" charset="0"/>
                          <a:ea typeface="+mn-ea"/>
                          <a:cs typeface="Times New Roman" pitchFamily="18" charset="0"/>
                        </a:rPr>
                        <a:t> </a:t>
                      </a:r>
                      <a:r>
                        <a:rPr lang="fr-FR" sz="2400" b="0" kern="1200" baseline="0" dirty="0" err="1" smtClean="0">
                          <a:solidFill>
                            <a:schemeClr val="dk1"/>
                          </a:solidFill>
                          <a:effectLst/>
                          <a:latin typeface="Times New Roman" pitchFamily="18" charset="0"/>
                          <a:ea typeface="+mn-ea"/>
                          <a:cs typeface="Times New Roman" pitchFamily="18" charset="0"/>
                        </a:rPr>
                        <a:t>sử</a:t>
                      </a:r>
                      <a:r>
                        <a:rPr lang="fr-FR" sz="2400" b="0" kern="1200" baseline="0" dirty="0" smtClean="0">
                          <a:solidFill>
                            <a:schemeClr val="dk1"/>
                          </a:solidFill>
                          <a:effectLst/>
                          <a:latin typeface="Times New Roman" pitchFamily="18" charset="0"/>
                          <a:ea typeface="+mn-ea"/>
                          <a:cs typeface="Times New Roman" pitchFamily="18" charset="0"/>
                        </a:rPr>
                        <a:t> </a:t>
                      </a:r>
                      <a:r>
                        <a:rPr lang="fr-FR" sz="2400" b="0" kern="1200" baseline="0" dirty="0" err="1" smtClean="0">
                          <a:solidFill>
                            <a:schemeClr val="dk1"/>
                          </a:solidFill>
                          <a:effectLst/>
                          <a:latin typeface="Times New Roman" pitchFamily="18" charset="0"/>
                          <a:ea typeface="+mn-ea"/>
                          <a:cs typeface="Times New Roman" pitchFamily="18" charset="0"/>
                        </a:rPr>
                        <a:t>dụng</a:t>
                      </a:r>
                      <a:r>
                        <a:rPr lang="fr-FR" sz="2400" b="0" kern="1200" baseline="0" dirty="0" smtClean="0">
                          <a:solidFill>
                            <a:schemeClr val="dk1"/>
                          </a:solidFill>
                          <a:effectLst/>
                          <a:latin typeface="Times New Roman" pitchFamily="18" charset="0"/>
                          <a:ea typeface="+mn-ea"/>
                          <a:cs typeface="Times New Roman" pitchFamily="18" charset="0"/>
                        </a:rPr>
                        <a:t> </a:t>
                      </a:r>
                      <a:r>
                        <a:rPr lang="fr-FR" sz="2400" b="0" kern="1200" baseline="0" dirty="0" err="1" smtClean="0">
                          <a:solidFill>
                            <a:schemeClr val="dk1"/>
                          </a:solidFill>
                          <a:effectLst/>
                          <a:latin typeface="Times New Roman" pitchFamily="18" charset="0"/>
                          <a:ea typeface="+mn-ea"/>
                          <a:cs typeface="Times New Roman" pitchFamily="18" charset="0"/>
                        </a:rPr>
                        <a:t>dạy</a:t>
                      </a:r>
                      <a:r>
                        <a:rPr lang="fr-FR" sz="2400" b="0" kern="1200" baseline="0" dirty="0" smtClean="0">
                          <a:solidFill>
                            <a:schemeClr val="dk1"/>
                          </a:solidFill>
                          <a:effectLst/>
                          <a:latin typeface="Times New Roman" pitchFamily="18" charset="0"/>
                          <a:ea typeface="+mn-ea"/>
                          <a:cs typeface="Times New Roman" pitchFamily="18" charset="0"/>
                        </a:rPr>
                        <a:t> </a:t>
                      </a:r>
                      <a:r>
                        <a:rPr lang="fr-FR" sz="2400" b="0" kern="1200" baseline="0" dirty="0" err="1" smtClean="0">
                          <a:solidFill>
                            <a:schemeClr val="dk1"/>
                          </a:solidFill>
                          <a:effectLst/>
                          <a:latin typeface="Times New Roman" pitchFamily="18" charset="0"/>
                          <a:ea typeface="+mn-ea"/>
                          <a:cs typeface="Times New Roman" pitchFamily="18" charset="0"/>
                        </a:rPr>
                        <a:t>đạo</a:t>
                      </a:r>
                      <a:r>
                        <a:rPr lang="fr-FR" sz="2400" b="0" kern="1200" baseline="0" dirty="0" smtClean="0">
                          <a:solidFill>
                            <a:schemeClr val="dk1"/>
                          </a:solidFill>
                          <a:effectLst/>
                          <a:latin typeface="Times New Roman" pitchFamily="18" charset="0"/>
                          <a:ea typeface="+mn-ea"/>
                          <a:cs typeface="Times New Roman" pitchFamily="18" charset="0"/>
                        </a:rPr>
                        <a:t> </a:t>
                      </a:r>
                      <a:r>
                        <a:rPr lang="fr-FR" sz="2400" b="0" kern="1200" baseline="0" dirty="0" err="1" smtClean="0">
                          <a:solidFill>
                            <a:schemeClr val="dk1"/>
                          </a:solidFill>
                          <a:effectLst/>
                          <a:latin typeface="Times New Roman" pitchFamily="18" charset="0"/>
                          <a:ea typeface="+mn-ea"/>
                          <a:cs typeface="Times New Roman" pitchFamily="18" charset="0"/>
                        </a:rPr>
                        <a:t>đức</a:t>
                      </a:r>
                      <a:r>
                        <a:rPr lang="fr-FR" sz="2400" b="0" kern="1200" baseline="0" dirty="0" smtClean="0">
                          <a:solidFill>
                            <a:schemeClr val="dk1"/>
                          </a:solidFill>
                          <a:effectLst/>
                          <a:latin typeface="Times New Roman" pitchFamily="18" charset="0"/>
                          <a:ea typeface="+mn-ea"/>
                          <a:cs typeface="Times New Roman" pitchFamily="18" charset="0"/>
                        </a:rPr>
                        <a:t> </a:t>
                      </a:r>
                      <a:r>
                        <a:rPr lang="fr-FR" sz="2400" b="0" kern="1200" baseline="0" dirty="0" err="1" smtClean="0">
                          <a:solidFill>
                            <a:schemeClr val="dk1"/>
                          </a:solidFill>
                          <a:effectLst/>
                          <a:latin typeface="Times New Roman" pitchFamily="18" charset="0"/>
                          <a:ea typeface="+mn-ea"/>
                          <a:cs typeface="Times New Roman" pitchFamily="18" charset="0"/>
                        </a:rPr>
                        <a:t>đều</a:t>
                      </a:r>
                      <a:r>
                        <a:rPr lang="fr-FR" sz="2400" b="0" kern="1200" baseline="0" dirty="0" smtClean="0">
                          <a:solidFill>
                            <a:schemeClr val="dk1"/>
                          </a:solidFill>
                          <a:effectLst/>
                          <a:latin typeface="Times New Roman" pitchFamily="18" charset="0"/>
                          <a:ea typeface="+mn-ea"/>
                          <a:cs typeface="Times New Roman" pitchFamily="18" charset="0"/>
                        </a:rPr>
                        <a:t> </a:t>
                      </a:r>
                      <a:r>
                        <a:rPr lang="fr-FR" sz="2400" b="0" kern="1200" baseline="0" dirty="0" err="1" smtClean="0">
                          <a:solidFill>
                            <a:schemeClr val="dk1"/>
                          </a:solidFill>
                          <a:effectLst/>
                          <a:latin typeface="Times New Roman" pitchFamily="18" charset="0"/>
                          <a:ea typeface="+mn-ea"/>
                          <a:cs typeface="Times New Roman" pitchFamily="18" charset="0"/>
                        </a:rPr>
                        <a:t>lấy</a:t>
                      </a:r>
                      <a:r>
                        <a:rPr lang="fr-FR" sz="2400" b="0" kern="1200" baseline="0" dirty="0" smtClean="0">
                          <a:solidFill>
                            <a:schemeClr val="dk1"/>
                          </a:solidFill>
                          <a:effectLst/>
                          <a:latin typeface="Times New Roman" pitchFamily="18" charset="0"/>
                          <a:ea typeface="+mn-ea"/>
                          <a:cs typeface="Times New Roman" pitchFamily="18" charset="0"/>
                        </a:rPr>
                        <a:t> </a:t>
                      </a:r>
                      <a:r>
                        <a:rPr lang="fr-FR" sz="2400" b="0" kern="1200" baseline="0" dirty="0" err="1" smtClean="0">
                          <a:solidFill>
                            <a:schemeClr val="dk1"/>
                          </a:solidFill>
                          <a:effectLst/>
                          <a:latin typeface="Times New Roman" pitchFamily="18" charset="0"/>
                          <a:ea typeface="+mn-ea"/>
                          <a:cs typeface="Times New Roman" pitchFamily="18" charset="0"/>
                        </a:rPr>
                        <a:t>chất</a:t>
                      </a:r>
                      <a:r>
                        <a:rPr lang="fr-FR" sz="2400" b="0" kern="1200" baseline="0" dirty="0" smtClean="0">
                          <a:solidFill>
                            <a:schemeClr val="dk1"/>
                          </a:solidFill>
                          <a:effectLst/>
                          <a:latin typeface="Times New Roman" pitchFamily="18" charset="0"/>
                          <a:ea typeface="+mn-ea"/>
                          <a:cs typeface="Times New Roman" pitchFamily="18" charset="0"/>
                        </a:rPr>
                        <a:t> </a:t>
                      </a:r>
                      <a:r>
                        <a:rPr lang="fr-FR" sz="2400" b="0" kern="1200" baseline="0" dirty="0" err="1" smtClean="0">
                          <a:solidFill>
                            <a:schemeClr val="dk1"/>
                          </a:solidFill>
                          <a:effectLst/>
                          <a:latin typeface="Times New Roman" pitchFamily="18" charset="0"/>
                          <a:ea typeface="+mn-ea"/>
                          <a:cs typeface="Times New Roman" pitchFamily="18" charset="0"/>
                        </a:rPr>
                        <a:t>liệu</a:t>
                      </a:r>
                      <a:r>
                        <a:rPr lang="fr-FR" sz="2400" b="0" kern="1200" baseline="0" dirty="0" smtClean="0">
                          <a:solidFill>
                            <a:schemeClr val="dk1"/>
                          </a:solidFill>
                          <a:effectLst/>
                          <a:latin typeface="Times New Roman" pitchFamily="18" charset="0"/>
                          <a:ea typeface="+mn-ea"/>
                          <a:cs typeface="Times New Roman" pitchFamily="18" charset="0"/>
                        </a:rPr>
                        <a:t> </a:t>
                      </a:r>
                      <a:r>
                        <a:rPr lang="fr-FR" sz="2400" b="0" kern="1200" baseline="0" dirty="0" err="1" smtClean="0">
                          <a:solidFill>
                            <a:schemeClr val="dk1"/>
                          </a:solidFill>
                          <a:effectLst/>
                          <a:latin typeface="Times New Roman" pitchFamily="18" charset="0"/>
                          <a:ea typeface="+mn-ea"/>
                          <a:cs typeface="Times New Roman" pitchFamily="18" charset="0"/>
                        </a:rPr>
                        <a:t>từ</a:t>
                      </a:r>
                      <a:r>
                        <a:rPr lang="fr-FR" sz="2400" b="0" kern="1200" baseline="0" dirty="0" smtClean="0">
                          <a:solidFill>
                            <a:schemeClr val="dk1"/>
                          </a:solidFill>
                          <a:effectLst/>
                          <a:latin typeface="Times New Roman" pitchFamily="18" charset="0"/>
                          <a:ea typeface="+mn-ea"/>
                          <a:cs typeface="Times New Roman" pitchFamily="18" charset="0"/>
                        </a:rPr>
                        <a:t> </a:t>
                      </a:r>
                      <a:r>
                        <a:rPr lang="fr-FR" sz="2400" b="0" kern="1200" baseline="0" dirty="0" err="1" smtClean="0">
                          <a:solidFill>
                            <a:schemeClr val="dk1"/>
                          </a:solidFill>
                          <a:effectLst/>
                          <a:latin typeface="Times New Roman" pitchFamily="18" charset="0"/>
                          <a:ea typeface="+mn-ea"/>
                          <a:cs typeface="Times New Roman" pitchFamily="18" charset="0"/>
                        </a:rPr>
                        <a:t>cuộc</a:t>
                      </a:r>
                      <a:r>
                        <a:rPr lang="fr-FR" sz="2400" b="0" kern="1200" baseline="0" dirty="0" smtClean="0">
                          <a:solidFill>
                            <a:schemeClr val="dk1"/>
                          </a:solidFill>
                          <a:effectLst/>
                          <a:latin typeface="Times New Roman" pitchFamily="18" charset="0"/>
                          <a:ea typeface="+mn-ea"/>
                          <a:cs typeface="Times New Roman" pitchFamily="18" charset="0"/>
                        </a:rPr>
                        <a:t> </a:t>
                      </a:r>
                      <a:r>
                        <a:rPr lang="fr-FR" sz="2400" b="0" kern="1200" baseline="0" dirty="0" err="1" smtClean="0">
                          <a:solidFill>
                            <a:schemeClr val="dk1"/>
                          </a:solidFill>
                          <a:effectLst/>
                          <a:latin typeface="Times New Roman" pitchFamily="18" charset="0"/>
                          <a:ea typeface="+mn-ea"/>
                          <a:cs typeface="Times New Roman" pitchFamily="18" charset="0"/>
                        </a:rPr>
                        <a:t>sống</a:t>
                      </a:r>
                      <a:r>
                        <a:rPr lang="fr-FR" sz="2400" b="0" kern="1200" baseline="0" dirty="0" smtClean="0">
                          <a:solidFill>
                            <a:schemeClr val="dk1"/>
                          </a:solidFill>
                          <a:effectLst/>
                          <a:latin typeface="Times New Roman" pitchFamily="18" charset="0"/>
                          <a:ea typeface="+mn-ea"/>
                          <a:cs typeface="Times New Roman" pitchFamily="18" charset="0"/>
                        </a:rPr>
                        <a:t> </a:t>
                      </a:r>
                      <a:r>
                        <a:rPr lang="fr-FR" sz="2400" b="0" kern="1200" baseline="0" dirty="0" err="1" smtClean="0">
                          <a:solidFill>
                            <a:schemeClr val="dk1"/>
                          </a:solidFill>
                          <a:effectLst/>
                          <a:latin typeface="Times New Roman" pitchFamily="18" charset="0"/>
                          <a:ea typeface="+mn-ea"/>
                          <a:cs typeface="Times New Roman" pitchFamily="18" charset="0"/>
                        </a:rPr>
                        <a:t>thực</a:t>
                      </a:r>
                      <a:r>
                        <a:rPr lang="fr-FR" sz="2400" b="0" kern="1200" baseline="0" dirty="0" smtClean="0">
                          <a:solidFill>
                            <a:schemeClr val="dk1"/>
                          </a:solidFill>
                          <a:effectLst/>
                          <a:latin typeface="Times New Roman" pitchFamily="18" charset="0"/>
                          <a:ea typeface="+mn-ea"/>
                          <a:cs typeface="Times New Roman" pitchFamily="18" charset="0"/>
                        </a:rPr>
                        <a:t> </a:t>
                      </a:r>
                      <a:r>
                        <a:rPr lang="fr-FR" sz="2400" b="0" kern="1200" baseline="0" dirty="0" err="1" smtClean="0">
                          <a:solidFill>
                            <a:schemeClr val="dk1"/>
                          </a:solidFill>
                          <a:effectLst/>
                          <a:latin typeface="Times New Roman" pitchFamily="18" charset="0"/>
                          <a:ea typeface="+mn-ea"/>
                          <a:cs typeface="Times New Roman" pitchFamily="18" charset="0"/>
                        </a:rPr>
                        <a:t>của</a:t>
                      </a:r>
                      <a:r>
                        <a:rPr lang="fr-FR" sz="2400" b="0" kern="1200" baseline="0" dirty="0" smtClean="0">
                          <a:solidFill>
                            <a:schemeClr val="dk1"/>
                          </a:solidFill>
                          <a:effectLst/>
                          <a:latin typeface="Times New Roman" pitchFamily="18" charset="0"/>
                          <a:ea typeface="+mn-ea"/>
                          <a:cs typeface="Times New Roman" pitchFamily="18" charset="0"/>
                        </a:rPr>
                        <a:t> </a:t>
                      </a:r>
                      <a:r>
                        <a:rPr lang="fr-FR" sz="2400" b="0" kern="1200" baseline="0" dirty="0" err="1" smtClean="0">
                          <a:solidFill>
                            <a:schemeClr val="dk1"/>
                          </a:solidFill>
                          <a:effectLst/>
                          <a:latin typeface="Times New Roman" pitchFamily="18" charset="0"/>
                          <a:ea typeface="+mn-ea"/>
                          <a:cs typeface="Times New Roman" pitchFamily="18" charset="0"/>
                        </a:rPr>
                        <a:t>các</a:t>
                      </a:r>
                      <a:r>
                        <a:rPr lang="fr-FR" sz="2400" b="0" kern="1200" baseline="0" dirty="0" smtClean="0">
                          <a:solidFill>
                            <a:schemeClr val="dk1"/>
                          </a:solidFill>
                          <a:effectLst/>
                          <a:latin typeface="Times New Roman" pitchFamily="18" charset="0"/>
                          <a:ea typeface="+mn-ea"/>
                          <a:cs typeface="Times New Roman" pitchFamily="18" charset="0"/>
                        </a:rPr>
                        <a:t> </a:t>
                      </a:r>
                      <a:r>
                        <a:rPr lang="fr-FR" sz="2400" b="0" kern="1200" baseline="0" dirty="0" err="1" smtClean="0">
                          <a:solidFill>
                            <a:schemeClr val="dk1"/>
                          </a:solidFill>
                          <a:effectLst/>
                          <a:latin typeface="Times New Roman" pitchFamily="18" charset="0"/>
                          <a:ea typeface="+mn-ea"/>
                          <a:cs typeface="Times New Roman" pitchFamily="18" charset="0"/>
                        </a:rPr>
                        <a:t>em</a:t>
                      </a:r>
                      <a:r>
                        <a:rPr lang="fr-FR" sz="2400" b="0" kern="1200" baseline="0" dirty="0" smtClean="0">
                          <a:solidFill>
                            <a:schemeClr val="dk1"/>
                          </a:solidFill>
                          <a:effectLst/>
                          <a:latin typeface="Times New Roman" pitchFamily="18" charset="0"/>
                          <a:ea typeface="+mn-ea"/>
                          <a:cs typeface="Times New Roman" pitchFamily="18" charset="0"/>
                        </a:rPr>
                        <a:t>.</a:t>
                      </a:r>
                    </a:p>
                    <a:p>
                      <a:pPr fontAlgn="base"/>
                      <a:r>
                        <a:rPr lang="fr-FR" sz="2400" b="0" kern="1200" dirty="0" smtClean="0">
                          <a:solidFill>
                            <a:schemeClr val="dk1"/>
                          </a:solidFill>
                          <a:effectLst/>
                          <a:latin typeface="Times New Roman" pitchFamily="18" charset="0"/>
                          <a:ea typeface="+mn-ea"/>
                          <a:cs typeface="Times New Roman" pitchFamily="18" charset="0"/>
                        </a:rPr>
                        <a:t>- HS </a:t>
                      </a:r>
                      <a:r>
                        <a:rPr lang="fr-FR" sz="2400" b="0" kern="1200" dirty="0" err="1" smtClean="0">
                          <a:solidFill>
                            <a:schemeClr val="dk1"/>
                          </a:solidFill>
                          <a:effectLst/>
                          <a:latin typeface="Times New Roman" pitchFamily="18" charset="0"/>
                          <a:ea typeface="+mn-ea"/>
                          <a:cs typeface="Times New Roman" pitchFamily="18" charset="0"/>
                        </a:rPr>
                        <a:t>được</a:t>
                      </a:r>
                      <a:r>
                        <a:rPr lang="fr-FR" sz="2400" b="0" kern="1200" baseline="0" dirty="0" smtClean="0">
                          <a:solidFill>
                            <a:schemeClr val="dk1"/>
                          </a:solidFill>
                          <a:effectLst/>
                          <a:latin typeface="Times New Roman" pitchFamily="18" charset="0"/>
                          <a:ea typeface="+mn-ea"/>
                          <a:cs typeface="Times New Roman" pitchFamily="18" charset="0"/>
                        </a:rPr>
                        <a:t> </a:t>
                      </a:r>
                      <a:r>
                        <a:rPr lang="fr-FR" sz="2400" b="0" kern="1200" baseline="0" dirty="0" err="1" smtClean="0">
                          <a:solidFill>
                            <a:schemeClr val="dk1"/>
                          </a:solidFill>
                          <a:effectLst/>
                          <a:latin typeface="Times New Roman" pitchFamily="18" charset="0"/>
                          <a:ea typeface="+mn-ea"/>
                          <a:cs typeface="Times New Roman" pitchFamily="18" charset="0"/>
                        </a:rPr>
                        <a:t>tìm</a:t>
                      </a:r>
                      <a:r>
                        <a:rPr lang="fr-FR" sz="2400" b="0" kern="1200" baseline="0" dirty="0" smtClean="0">
                          <a:solidFill>
                            <a:schemeClr val="dk1"/>
                          </a:solidFill>
                          <a:effectLst/>
                          <a:latin typeface="Times New Roman" pitchFamily="18" charset="0"/>
                          <a:ea typeface="+mn-ea"/>
                          <a:cs typeface="Times New Roman" pitchFamily="18" charset="0"/>
                        </a:rPr>
                        <a:t> </a:t>
                      </a:r>
                      <a:r>
                        <a:rPr lang="fr-FR" sz="2400" b="0" kern="1200" baseline="0" dirty="0" err="1" smtClean="0">
                          <a:solidFill>
                            <a:schemeClr val="dk1"/>
                          </a:solidFill>
                          <a:effectLst/>
                          <a:latin typeface="Times New Roman" pitchFamily="18" charset="0"/>
                          <a:ea typeface="+mn-ea"/>
                          <a:cs typeface="Times New Roman" pitchFamily="18" charset="0"/>
                        </a:rPr>
                        <a:t>hiểu</a:t>
                      </a:r>
                      <a:r>
                        <a:rPr lang="fr-FR" sz="2400" b="0" kern="1200" baseline="0" dirty="0" smtClean="0">
                          <a:solidFill>
                            <a:schemeClr val="dk1"/>
                          </a:solidFill>
                          <a:effectLst/>
                          <a:latin typeface="Times New Roman" pitchFamily="18" charset="0"/>
                          <a:ea typeface="+mn-ea"/>
                          <a:cs typeface="Times New Roman" pitchFamily="18" charset="0"/>
                        </a:rPr>
                        <a:t>, </a:t>
                      </a:r>
                      <a:r>
                        <a:rPr lang="fr-FR" sz="2400" b="0" kern="1200" baseline="0" dirty="0" err="1" smtClean="0">
                          <a:solidFill>
                            <a:schemeClr val="dk1"/>
                          </a:solidFill>
                          <a:effectLst/>
                          <a:latin typeface="Times New Roman" pitchFamily="18" charset="0"/>
                          <a:ea typeface="+mn-ea"/>
                          <a:cs typeface="Times New Roman" pitchFamily="18" charset="0"/>
                        </a:rPr>
                        <a:t>phân</a:t>
                      </a:r>
                      <a:r>
                        <a:rPr lang="fr-FR" sz="2400" b="0" kern="1200" baseline="0" dirty="0" smtClean="0">
                          <a:solidFill>
                            <a:schemeClr val="dk1"/>
                          </a:solidFill>
                          <a:effectLst/>
                          <a:latin typeface="Times New Roman" pitchFamily="18" charset="0"/>
                          <a:ea typeface="+mn-ea"/>
                          <a:cs typeface="Times New Roman" pitchFamily="18" charset="0"/>
                        </a:rPr>
                        <a:t> </a:t>
                      </a:r>
                      <a:r>
                        <a:rPr lang="fr-FR" sz="2400" b="0" kern="1200" baseline="0" dirty="0" err="1" smtClean="0">
                          <a:solidFill>
                            <a:schemeClr val="dk1"/>
                          </a:solidFill>
                          <a:effectLst/>
                          <a:latin typeface="Times New Roman" pitchFamily="18" charset="0"/>
                          <a:ea typeface="+mn-ea"/>
                          <a:cs typeface="Times New Roman" pitchFamily="18" charset="0"/>
                        </a:rPr>
                        <a:t>tích</a:t>
                      </a:r>
                      <a:r>
                        <a:rPr lang="fr-FR" sz="2400" b="0" kern="1200" baseline="0" dirty="0" smtClean="0">
                          <a:solidFill>
                            <a:schemeClr val="dk1"/>
                          </a:solidFill>
                          <a:effectLst/>
                          <a:latin typeface="Times New Roman" pitchFamily="18" charset="0"/>
                          <a:ea typeface="+mn-ea"/>
                          <a:cs typeface="Times New Roman" pitchFamily="18" charset="0"/>
                        </a:rPr>
                        <a:t>, </a:t>
                      </a:r>
                      <a:r>
                        <a:rPr lang="fr-FR" sz="2400" b="0" kern="1200" baseline="0" dirty="0" err="1" smtClean="0">
                          <a:solidFill>
                            <a:schemeClr val="dk1"/>
                          </a:solidFill>
                          <a:effectLst/>
                          <a:latin typeface="Times New Roman" pitchFamily="18" charset="0"/>
                          <a:ea typeface="+mn-ea"/>
                          <a:cs typeface="Times New Roman" pitchFamily="18" charset="0"/>
                        </a:rPr>
                        <a:t>đánh</a:t>
                      </a:r>
                      <a:r>
                        <a:rPr lang="fr-FR" sz="2400" b="0" kern="1200" baseline="0" dirty="0" smtClean="0">
                          <a:solidFill>
                            <a:schemeClr val="dk1"/>
                          </a:solidFill>
                          <a:effectLst/>
                          <a:latin typeface="Times New Roman" pitchFamily="18" charset="0"/>
                          <a:ea typeface="+mn-ea"/>
                          <a:cs typeface="Times New Roman" pitchFamily="18" charset="0"/>
                        </a:rPr>
                        <a:t> </a:t>
                      </a:r>
                      <a:r>
                        <a:rPr lang="fr-FR" sz="2400" b="0" kern="1200" baseline="0" dirty="0" err="1" smtClean="0">
                          <a:solidFill>
                            <a:schemeClr val="dk1"/>
                          </a:solidFill>
                          <a:effectLst/>
                          <a:latin typeface="Times New Roman" pitchFamily="18" charset="0"/>
                          <a:ea typeface="+mn-ea"/>
                          <a:cs typeface="Times New Roman" pitchFamily="18" charset="0"/>
                        </a:rPr>
                        <a:t>giá</a:t>
                      </a:r>
                      <a:r>
                        <a:rPr lang="fr-FR" sz="2400" b="0" kern="1200" baseline="0" dirty="0" smtClean="0">
                          <a:solidFill>
                            <a:schemeClr val="dk1"/>
                          </a:solidFill>
                          <a:effectLst/>
                          <a:latin typeface="Times New Roman" pitchFamily="18" charset="0"/>
                          <a:ea typeface="+mn-ea"/>
                          <a:cs typeface="Times New Roman" pitchFamily="18" charset="0"/>
                        </a:rPr>
                        <a:t> </a:t>
                      </a:r>
                      <a:r>
                        <a:rPr lang="fr-FR" sz="2400" b="0" kern="1200" baseline="0" dirty="0" err="1" smtClean="0">
                          <a:solidFill>
                            <a:schemeClr val="dk1"/>
                          </a:solidFill>
                          <a:effectLst/>
                          <a:latin typeface="Times New Roman" pitchFamily="18" charset="0"/>
                          <a:ea typeface="+mn-ea"/>
                          <a:cs typeface="Times New Roman" pitchFamily="18" charset="0"/>
                        </a:rPr>
                        <a:t>hành</a:t>
                      </a:r>
                      <a:r>
                        <a:rPr lang="fr-FR" sz="2400" b="0" kern="1200" baseline="0" dirty="0" smtClean="0">
                          <a:solidFill>
                            <a:schemeClr val="dk1"/>
                          </a:solidFill>
                          <a:effectLst/>
                          <a:latin typeface="Times New Roman" pitchFamily="18" charset="0"/>
                          <a:ea typeface="+mn-ea"/>
                          <a:cs typeface="Times New Roman" pitchFamily="18" charset="0"/>
                        </a:rPr>
                        <a:t> vi </a:t>
                      </a:r>
                      <a:r>
                        <a:rPr lang="fr-FR" sz="2400" b="0" kern="1200" baseline="0" dirty="0" err="1" smtClean="0">
                          <a:solidFill>
                            <a:schemeClr val="dk1"/>
                          </a:solidFill>
                          <a:effectLst/>
                          <a:latin typeface="Times New Roman" pitchFamily="18" charset="0"/>
                          <a:ea typeface="+mn-ea"/>
                          <a:cs typeface="Times New Roman" pitchFamily="18" charset="0"/>
                        </a:rPr>
                        <a:t>của</a:t>
                      </a:r>
                      <a:r>
                        <a:rPr lang="fr-FR" sz="2400" b="0" kern="1200" baseline="0" dirty="0" smtClean="0">
                          <a:solidFill>
                            <a:schemeClr val="dk1"/>
                          </a:solidFill>
                          <a:effectLst/>
                          <a:latin typeface="Times New Roman" pitchFamily="18" charset="0"/>
                          <a:ea typeface="+mn-ea"/>
                          <a:cs typeface="Times New Roman" pitchFamily="18" charset="0"/>
                        </a:rPr>
                        <a:t> </a:t>
                      </a:r>
                      <a:r>
                        <a:rPr lang="fr-FR" sz="2400" b="0" kern="1200" baseline="0" dirty="0" err="1" smtClean="0">
                          <a:solidFill>
                            <a:schemeClr val="dk1"/>
                          </a:solidFill>
                          <a:effectLst/>
                          <a:latin typeface="Times New Roman" pitchFamily="18" charset="0"/>
                          <a:ea typeface="+mn-ea"/>
                          <a:cs typeface="Times New Roman" pitchFamily="18" charset="0"/>
                        </a:rPr>
                        <a:t>bản</a:t>
                      </a:r>
                      <a:r>
                        <a:rPr lang="fr-FR" sz="2400" b="0" kern="1200" baseline="0" dirty="0" smtClean="0">
                          <a:solidFill>
                            <a:schemeClr val="dk1"/>
                          </a:solidFill>
                          <a:effectLst/>
                          <a:latin typeface="Times New Roman" pitchFamily="18" charset="0"/>
                          <a:ea typeface="+mn-ea"/>
                          <a:cs typeface="Times New Roman" pitchFamily="18" charset="0"/>
                        </a:rPr>
                        <a:t> </a:t>
                      </a:r>
                      <a:r>
                        <a:rPr lang="fr-FR" sz="2400" b="0" kern="1200" baseline="0" dirty="0" err="1" smtClean="0">
                          <a:solidFill>
                            <a:schemeClr val="dk1"/>
                          </a:solidFill>
                          <a:effectLst/>
                          <a:latin typeface="Times New Roman" pitchFamily="18" charset="0"/>
                          <a:ea typeface="+mn-ea"/>
                          <a:cs typeface="Times New Roman" pitchFamily="18" charset="0"/>
                        </a:rPr>
                        <a:t>thân</a:t>
                      </a:r>
                      <a:r>
                        <a:rPr lang="fr-FR" sz="2400" b="0" kern="1200" baseline="0" dirty="0" smtClean="0">
                          <a:solidFill>
                            <a:schemeClr val="dk1"/>
                          </a:solidFill>
                          <a:effectLst/>
                          <a:latin typeface="Times New Roman" pitchFamily="18" charset="0"/>
                          <a:ea typeface="+mn-ea"/>
                          <a:cs typeface="Times New Roman" pitchFamily="18" charset="0"/>
                        </a:rPr>
                        <a:t> </a:t>
                      </a:r>
                      <a:r>
                        <a:rPr lang="fr-FR" sz="2400" b="0" kern="1200" baseline="0" dirty="0" err="1" smtClean="0">
                          <a:solidFill>
                            <a:schemeClr val="dk1"/>
                          </a:solidFill>
                          <a:effectLst/>
                          <a:latin typeface="Times New Roman" pitchFamily="18" charset="0"/>
                          <a:ea typeface="+mn-ea"/>
                          <a:cs typeface="Times New Roman" pitchFamily="18" charset="0"/>
                        </a:rPr>
                        <a:t>và</a:t>
                      </a:r>
                      <a:r>
                        <a:rPr lang="fr-FR" sz="2400" b="0" kern="1200" baseline="0" dirty="0" smtClean="0">
                          <a:solidFill>
                            <a:schemeClr val="dk1"/>
                          </a:solidFill>
                          <a:effectLst/>
                          <a:latin typeface="Times New Roman" pitchFamily="18" charset="0"/>
                          <a:ea typeface="+mn-ea"/>
                          <a:cs typeface="Times New Roman" pitchFamily="18" charset="0"/>
                        </a:rPr>
                        <a:t> </a:t>
                      </a:r>
                      <a:r>
                        <a:rPr lang="fr-FR" sz="2400" b="0" kern="1200" baseline="0" dirty="0" err="1" smtClean="0">
                          <a:solidFill>
                            <a:schemeClr val="dk1"/>
                          </a:solidFill>
                          <a:effectLst/>
                          <a:latin typeface="Times New Roman" pitchFamily="18" charset="0"/>
                          <a:ea typeface="+mn-ea"/>
                          <a:cs typeface="Times New Roman" pitchFamily="18" charset="0"/>
                        </a:rPr>
                        <a:t>những</a:t>
                      </a:r>
                      <a:r>
                        <a:rPr lang="fr-FR" sz="2400" b="0" kern="1200" baseline="0" dirty="0" smtClean="0">
                          <a:solidFill>
                            <a:schemeClr val="dk1"/>
                          </a:solidFill>
                          <a:effectLst/>
                          <a:latin typeface="Times New Roman" pitchFamily="18" charset="0"/>
                          <a:ea typeface="+mn-ea"/>
                          <a:cs typeface="Times New Roman" pitchFamily="18" charset="0"/>
                        </a:rPr>
                        <a:t> </a:t>
                      </a:r>
                      <a:r>
                        <a:rPr lang="fr-FR" sz="2400" b="0" kern="1200" baseline="0" dirty="0" err="1" smtClean="0">
                          <a:solidFill>
                            <a:schemeClr val="dk1"/>
                          </a:solidFill>
                          <a:effectLst/>
                          <a:latin typeface="Times New Roman" pitchFamily="18" charset="0"/>
                          <a:ea typeface="+mn-ea"/>
                          <a:cs typeface="Times New Roman" pitchFamily="18" charset="0"/>
                        </a:rPr>
                        <a:t>người</a:t>
                      </a:r>
                      <a:r>
                        <a:rPr lang="fr-FR" sz="2400" b="0" kern="1200" baseline="0" dirty="0" smtClean="0">
                          <a:solidFill>
                            <a:schemeClr val="dk1"/>
                          </a:solidFill>
                          <a:effectLst/>
                          <a:latin typeface="Times New Roman" pitchFamily="18" charset="0"/>
                          <a:ea typeface="+mn-ea"/>
                          <a:cs typeface="Times New Roman" pitchFamily="18" charset="0"/>
                        </a:rPr>
                        <a:t> </a:t>
                      </a:r>
                      <a:r>
                        <a:rPr lang="fr-FR" sz="2400" b="0" kern="1200" baseline="0" dirty="0" err="1" smtClean="0">
                          <a:solidFill>
                            <a:schemeClr val="dk1"/>
                          </a:solidFill>
                          <a:effectLst/>
                          <a:latin typeface="Times New Roman" pitchFamily="18" charset="0"/>
                          <a:ea typeface="+mn-ea"/>
                          <a:cs typeface="Times New Roman" pitchFamily="18" charset="0"/>
                        </a:rPr>
                        <a:t>xung</a:t>
                      </a:r>
                      <a:r>
                        <a:rPr lang="fr-FR" sz="2400" b="0" kern="1200" baseline="0" dirty="0" smtClean="0">
                          <a:solidFill>
                            <a:schemeClr val="dk1"/>
                          </a:solidFill>
                          <a:effectLst/>
                          <a:latin typeface="Times New Roman" pitchFamily="18" charset="0"/>
                          <a:ea typeface="+mn-ea"/>
                          <a:cs typeface="Times New Roman" pitchFamily="18" charset="0"/>
                        </a:rPr>
                        <a:t> </a:t>
                      </a:r>
                      <a:r>
                        <a:rPr lang="fr-FR" sz="2400" b="0" kern="1200" baseline="0" dirty="0" err="1" smtClean="0">
                          <a:solidFill>
                            <a:schemeClr val="dk1"/>
                          </a:solidFill>
                          <a:effectLst/>
                          <a:latin typeface="Times New Roman" pitchFamily="18" charset="0"/>
                          <a:ea typeface="+mn-ea"/>
                          <a:cs typeface="Times New Roman" pitchFamily="18" charset="0"/>
                        </a:rPr>
                        <a:t>quanh</a:t>
                      </a:r>
                      <a:r>
                        <a:rPr lang="fr-FR" sz="2400" b="0" kern="1200" baseline="0" dirty="0" smtClean="0">
                          <a:solidFill>
                            <a:schemeClr val="dk1"/>
                          </a:solidFill>
                          <a:effectLst/>
                          <a:latin typeface="Times New Roman" pitchFamily="18" charset="0"/>
                          <a:ea typeface="+mn-ea"/>
                          <a:cs typeface="Times New Roman" pitchFamily="18" charset="0"/>
                        </a:rPr>
                        <a:t> </a:t>
                      </a:r>
                      <a:r>
                        <a:rPr lang="fr-FR" sz="2400" b="0" kern="1200" baseline="0" dirty="0" err="1" smtClean="0">
                          <a:solidFill>
                            <a:schemeClr val="dk1"/>
                          </a:solidFill>
                          <a:effectLst/>
                          <a:latin typeface="Times New Roman" pitchFamily="18" charset="0"/>
                          <a:ea typeface="+mn-ea"/>
                          <a:cs typeface="Times New Roman" pitchFamily="18" charset="0"/>
                        </a:rPr>
                        <a:t>theo</a:t>
                      </a:r>
                      <a:r>
                        <a:rPr lang="fr-FR" sz="2400" b="0" kern="1200" baseline="0" dirty="0" smtClean="0">
                          <a:solidFill>
                            <a:schemeClr val="dk1"/>
                          </a:solidFill>
                          <a:effectLst/>
                          <a:latin typeface="Times New Roman" pitchFamily="18" charset="0"/>
                          <a:ea typeface="+mn-ea"/>
                          <a:cs typeface="Times New Roman" pitchFamily="18" charset="0"/>
                        </a:rPr>
                        <a:t> </a:t>
                      </a:r>
                      <a:r>
                        <a:rPr lang="fr-FR" sz="2400" b="0" kern="1200" baseline="0" dirty="0" err="1" smtClean="0">
                          <a:solidFill>
                            <a:schemeClr val="dk1"/>
                          </a:solidFill>
                          <a:effectLst/>
                          <a:latin typeface="Times New Roman" pitchFamily="18" charset="0"/>
                          <a:ea typeface="+mn-ea"/>
                          <a:cs typeface="Times New Roman" pitchFamily="18" charset="0"/>
                        </a:rPr>
                        <a:t>các</a:t>
                      </a:r>
                      <a:r>
                        <a:rPr lang="fr-FR" sz="2400" b="0" kern="1200" baseline="0" dirty="0" smtClean="0">
                          <a:solidFill>
                            <a:schemeClr val="dk1"/>
                          </a:solidFill>
                          <a:effectLst/>
                          <a:latin typeface="Times New Roman" pitchFamily="18" charset="0"/>
                          <a:ea typeface="+mn-ea"/>
                          <a:cs typeface="Times New Roman" pitchFamily="18" charset="0"/>
                        </a:rPr>
                        <a:t> </a:t>
                      </a:r>
                      <a:r>
                        <a:rPr lang="fr-FR" sz="2400" b="0" kern="1200" baseline="0" dirty="0" err="1" smtClean="0">
                          <a:solidFill>
                            <a:schemeClr val="dk1"/>
                          </a:solidFill>
                          <a:effectLst/>
                          <a:latin typeface="Times New Roman" pitchFamily="18" charset="0"/>
                          <a:ea typeface="+mn-ea"/>
                          <a:cs typeface="Times New Roman" pitchFamily="18" charset="0"/>
                        </a:rPr>
                        <a:t>chuẩn</a:t>
                      </a:r>
                      <a:r>
                        <a:rPr lang="fr-FR" sz="2400" b="0" kern="1200" baseline="0" dirty="0" smtClean="0">
                          <a:solidFill>
                            <a:schemeClr val="dk1"/>
                          </a:solidFill>
                          <a:effectLst/>
                          <a:latin typeface="Times New Roman" pitchFamily="18" charset="0"/>
                          <a:ea typeface="+mn-ea"/>
                          <a:cs typeface="Times New Roman" pitchFamily="18" charset="0"/>
                        </a:rPr>
                        <a:t> </a:t>
                      </a:r>
                      <a:r>
                        <a:rPr lang="fr-FR" sz="2400" b="0" kern="1200" baseline="0" dirty="0" err="1" smtClean="0">
                          <a:solidFill>
                            <a:schemeClr val="dk1"/>
                          </a:solidFill>
                          <a:effectLst/>
                          <a:latin typeface="Times New Roman" pitchFamily="18" charset="0"/>
                          <a:ea typeface="+mn-ea"/>
                          <a:cs typeface="Times New Roman" pitchFamily="18" charset="0"/>
                        </a:rPr>
                        <a:t>mực</a:t>
                      </a:r>
                      <a:r>
                        <a:rPr lang="fr-FR" sz="2400" b="0" kern="1200" baseline="0" dirty="0" smtClean="0">
                          <a:solidFill>
                            <a:schemeClr val="dk1"/>
                          </a:solidFill>
                          <a:effectLst/>
                          <a:latin typeface="Times New Roman" pitchFamily="18" charset="0"/>
                          <a:ea typeface="+mn-ea"/>
                          <a:cs typeface="Times New Roman" pitchFamily="18" charset="0"/>
                        </a:rPr>
                        <a:t> </a:t>
                      </a:r>
                      <a:r>
                        <a:rPr lang="fr-FR" sz="2400" b="0" kern="1200" baseline="0" dirty="0" err="1" smtClean="0">
                          <a:solidFill>
                            <a:schemeClr val="dk1"/>
                          </a:solidFill>
                          <a:effectLst/>
                          <a:latin typeface="Times New Roman" pitchFamily="18" charset="0"/>
                          <a:ea typeface="+mn-ea"/>
                          <a:cs typeface="Times New Roman" pitchFamily="18" charset="0"/>
                        </a:rPr>
                        <a:t>hành</a:t>
                      </a:r>
                      <a:r>
                        <a:rPr lang="fr-FR" sz="2400" b="0" kern="1200" baseline="0" dirty="0" smtClean="0">
                          <a:solidFill>
                            <a:schemeClr val="dk1"/>
                          </a:solidFill>
                          <a:effectLst/>
                          <a:latin typeface="Times New Roman" pitchFamily="18" charset="0"/>
                          <a:ea typeface="+mn-ea"/>
                          <a:cs typeface="Times New Roman" pitchFamily="18" charset="0"/>
                        </a:rPr>
                        <a:t> vi </a:t>
                      </a:r>
                      <a:r>
                        <a:rPr lang="fr-FR" sz="2400" b="0" kern="1200" baseline="0" dirty="0" err="1" smtClean="0">
                          <a:solidFill>
                            <a:schemeClr val="dk1"/>
                          </a:solidFill>
                          <a:effectLst/>
                          <a:latin typeface="Times New Roman" pitchFamily="18" charset="0"/>
                          <a:ea typeface="+mn-ea"/>
                          <a:cs typeface="Times New Roman" pitchFamily="18" charset="0"/>
                        </a:rPr>
                        <a:t>đã</a:t>
                      </a:r>
                      <a:r>
                        <a:rPr lang="fr-FR" sz="2400" b="0" kern="1200" baseline="0" dirty="0" smtClean="0">
                          <a:solidFill>
                            <a:schemeClr val="dk1"/>
                          </a:solidFill>
                          <a:effectLst/>
                          <a:latin typeface="Times New Roman" pitchFamily="18" charset="0"/>
                          <a:ea typeface="+mn-ea"/>
                          <a:cs typeface="Times New Roman" pitchFamily="18" charset="0"/>
                        </a:rPr>
                        <a:t> </a:t>
                      </a:r>
                      <a:r>
                        <a:rPr lang="fr-FR" sz="2400" b="0" kern="1200" baseline="0" dirty="0" err="1" smtClean="0">
                          <a:solidFill>
                            <a:schemeClr val="dk1"/>
                          </a:solidFill>
                          <a:effectLst/>
                          <a:latin typeface="Times New Roman" pitchFamily="18" charset="0"/>
                          <a:ea typeface="+mn-ea"/>
                          <a:cs typeface="Times New Roman" pitchFamily="18" charset="0"/>
                        </a:rPr>
                        <a:t>học</a:t>
                      </a:r>
                      <a:r>
                        <a:rPr lang="fr-FR" sz="2400" b="0" kern="1200" baseline="0" dirty="0" smtClean="0">
                          <a:solidFill>
                            <a:schemeClr val="dk1"/>
                          </a:solidFill>
                          <a:effectLst/>
                          <a:latin typeface="Times New Roman" pitchFamily="18" charset="0"/>
                          <a:ea typeface="+mn-ea"/>
                          <a:cs typeface="Times New Roman" pitchFamily="18" charset="0"/>
                        </a:rPr>
                        <a:t>.</a:t>
                      </a:r>
                    </a:p>
                    <a:p>
                      <a:pPr fontAlgn="base"/>
                      <a:r>
                        <a:rPr lang="fr-FR" sz="2400" b="0" kern="1200" baseline="0" dirty="0" smtClean="0">
                          <a:solidFill>
                            <a:schemeClr val="dk1"/>
                          </a:solidFill>
                          <a:effectLst/>
                          <a:latin typeface="Times New Roman" pitchFamily="18" charset="0"/>
                          <a:ea typeface="+mn-ea"/>
                          <a:cs typeface="Times New Roman" pitchFamily="18" charset="0"/>
                        </a:rPr>
                        <a:t>               </a:t>
                      </a:r>
                      <a:r>
                        <a:rPr lang="fr-FR" sz="2400" b="0" kern="1200" baseline="0" dirty="0" err="1" smtClean="0">
                          <a:solidFill>
                            <a:schemeClr val="dk1"/>
                          </a:solidFill>
                          <a:effectLst/>
                          <a:latin typeface="Times New Roman" pitchFamily="18" charset="0"/>
                          <a:ea typeface="+mn-ea"/>
                          <a:cs typeface="Times New Roman" pitchFamily="18" charset="0"/>
                        </a:rPr>
                        <a:t>Cần</a:t>
                      </a:r>
                      <a:r>
                        <a:rPr lang="fr-FR" sz="2400" b="0" kern="1200" baseline="0" dirty="0" smtClean="0">
                          <a:solidFill>
                            <a:schemeClr val="dk1"/>
                          </a:solidFill>
                          <a:effectLst/>
                          <a:latin typeface="Times New Roman" pitchFamily="18" charset="0"/>
                          <a:ea typeface="+mn-ea"/>
                          <a:cs typeface="Times New Roman" pitchFamily="18" charset="0"/>
                        </a:rPr>
                        <a:t> </a:t>
                      </a:r>
                      <a:r>
                        <a:rPr lang="fr-FR" sz="2400" b="0" kern="1200" baseline="0" dirty="0" err="1" smtClean="0">
                          <a:solidFill>
                            <a:schemeClr val="dk1"/>
                          </a:solidFill>
                          <a:effectLst/>
                          <a:latin typeface="Times New Roman" pitchFamily="18" charset="0"/>
                          <a:ea typeface="+mn-ea"/>
                          <a:cs typeface="Times New Roman" pitchFamily="18" charset="0"/>
                        </a:rPr>
                        <a:t>thiết</a:t>
                      </a:r>
                      <a:r>
                        <a:rPr lang="fr-FR" sz="2400" b="0" kern="1200" baseline="0" dirty="0" smtClean="0">
                          <a:solidFill>
                            <a:schemeClr val="dk1"/>
                          </a:solidFill>
                          <a:effectLst/>
                          <a:latin typeface="Times New Roman" pitchFamily="18" charset="0"/>
                          <a:ea typeface="+mn-ea"/>
                          <a:cs typeface="Times New Roman" pitchFamily="18" charset="0"/>
                        </a:rPr>
                        <a:t> </a:t>
                      </a:r>
                      <a:r>
                        <a:rPr lang="fr-FR" sz="2400" b="0" kern="1200" baseline="0" dirty="0" err="1" smtClean="0">
                          <a:solidFill>
                            <a:schemeClr val="dk1"/>
                          </a:solidFill>
                          <a:effectLst/>
                          <a:latin typeface="Times New Roman" pitchFamily="18" charset="0"/>
                          <a:ea typeface="+mn-ea"/>
                          <a:cs typeface="Times New Roman" pitchFamily="18" charset="0"/>
                        </a:rPr>
                        <a:t>dạy</a:t>
                      </a:r>
                      <a:r>
                        <a:rPr lang="fr-FR" sz="2400" b="0" kern="1200" baseline="0" dirty="0" smtClean="0">
                          <a:solidFill>
                            <a:schemeClr val="dk1"/>
                          </a:solidFill>
                          <a:effectLst/>
                          <a:latin typeface="Times New Roman" pitchFamily="18" charset="0"/>
                          <a:ea typeface="+mn-ea"/>
                          <a:cs typeface="Times New Roman" pitchFamily="18" charset="0"/>
                        </a:rPr>
                        <a:t> </a:t>
                      </a:r>
                      <a:r>
                        <a:rPr lang="fr-FR" sz="2400" b="0" kern="1200" baseline="0" dirty="0" err="1" smtClean="0">
                          <a:solidFill>
                            <a:schemeClr val="dk1"/>
                          </a:solidFill>
                          <a:effectLst/>
                          <a:latin typeface="Times New Roman" pitchFamily="18" charset="0"/>
                          <a:ea typeface="+mn-ea"/>
                          <a:cs typeface="Times New Roman" pitchFamily="18" charset="0"/>
                        </a:rPr>
                        <a:t>theo</a:t>
                      </a:r>
                      <a:r>
                        <a:rPr lang="fr-FR" sz="2400" b="0" kern="1200" baseline="0" dirty="0" smtClean="0">
                          <a:solidFill>
                            <a:schemeClr val="dk1"/>
                          </a:solidFill>
                          <a:effectLst/>
                          <a:latin typeface="Times New Roman" pitchFamily="18" charset="0"/>
                          <a:ea typeface="+mn-ea"/>
                          <a:cs typeface="Times New Roman" pitchFamily="18" charset="0"/>
                        </a:rPr>
                        <a:t> </a:t>
                      </a:r>
                      <a:r>
                        <a:rPr lang="fr-FR" sz="2400" b="0" kern="1200" baseline="0" dirty="0" err="1" smtClean="0">
                          <a:solidFill>
                            <a:schemeClr val="dk1"/>
                          </a:solidFill>
                          <a:effectLst/>
                          <a:latin typeface="Times New Roman" pitchFamily="18" charset="0"/>
                          <a:ea typeface="+mn-ea"/>
                          <a:cs typeface="Times New Roman" pitchFamily="18" charset="0"/>
                        </a:rPr>
                        <a:t>hướng</a:t>
                      </a:r>
                      <a:r>
                        <a:rPr lang="fr-FR" sz="2400" b="0" kern="1200" baseline="0" dirty="0" smtClean="0">
                          <a:solidFill>
                            <a:schemeClr val="dk1"/>
                          </a:solidFill>
                          <a:effectLst/>
                          <a:latin typeface="Times New Roman" pitchFamily="18" charset="0"/>
                          <a:ea typeface="+mn-ea"/>
                          <a:cs typeface="Times New Roman" pitchFamily="18" charset="0"/>
                        </a:rPr>
                        <a:t> </a:t>
                      </a:r>
                      <a:r>
                        <a:rPr lang="fr-FR" sz="2400" b="0" kern="1200" baseline="0" dirty="0" err="1" smtClean="0">
                          <a:solidFill>
                            <a:schemeClr val="dk1"/>
                          </a:solidFill>
                          <a:effectLst/>
                          <a:latin typeface="Times New Roman" pitchFamily="18" charset="0"/>
                          <a:ea typeface="+mn-ea"/>
                          <a:cs typeface="Times New Roman" pitchFamily="18" charset="0"/>
                        </a:rPr>
                        <a:t>trải</a:t>
                      </a:r>
                      <a:r>
                        <a:rPr lang="fr-FR" sz="2400" b="0" kern="1200" baseline="0" dirty="0" smtClean="0">
                          <a:solidFill>
                            <a:schemeClr val="dk1"/>
                          </a:solidFill>
                          <a:effectLst/>
                          <a:latin typeface="Times New Roman" pitchFamily="18" charset="0"/>
                          <a:ea typeface="+mn-ea"/>
                          <a:cs typeface="Times New Roman" pitchFamily="18" charset="0"/>
                        </a:rPr>
                        <a:t> </a:t>
                      </a:r>
                      <a:r>
                        <a:rPr lang="fr-FR" sz="2400" b="0" kern="1200" baseline="0" dirty="0" err="1" smtClean="0">
                          <a:solidFill>
                            <a:schemeClr val="dk1"/>
                          </a:solidFill>
                          <a:effectLst/>
                          <a:latin typeface="Times New Roman" pitchFamily="18" charset="0"/>
                          <a:ea typeface="+mn-ea"/>
                          <a:cs typeface="Times New Roman" pitchFamily="18" charset="0"/>
                        </a:rPr>
                        <a:t>nghiệm</a:t>
                      </a:r>
                      <a:r>
                        <a:rPr lang="fr-FR" sz="2400" b="0" kern="1200" baseline="0" dirty="0" smtClean="0">
                          <a:solidFill>
                            <a:schemeClr val="dk1"/>
                          </a:solidFill>
                          <a:effectLst/>
                          <a:latin typeface="Times New Roman" pitchFamily="18" charset="0"/>
                          <a:ea typeface="+mn-ea"/>
                          <a:cs typeface="Times New Roman" pitchFamily="18" charset="0"/>
                        </a:rPr>
                        <a:t> </a:t>
                      </a:r>
                      <a:r>
                        <a:rPr lang="fr-FR" sz="2400" b="0" kern="1200" baseline="0" dirty="0" err="1" smtClean="0">
                          <a:solidFill>
                            <a:schemeClr val="dk1"/>
                          </a:solidFill>
                          <a:effectLst/>
                          <a:latin typeface="Times New Roman" pitchFamily="18" charset="0"/>
                          <a:ea typeface="+mn-ea"/>
                          <a:cs typeface="Times New Roman" pitchFamily="18" charset="0"/>
                        </a:rPr>
                        <a:t>để</a:t>
                      </a:r>
                      <a:r>
                        <a:rPr lang="fr-FR" sz="2400" b="0" kern="1200" baseline="0" dirty="0" smtClean="0">
                          <a:solidFill>
                            <a:schemeClr val="dk1"/>
                          </a:solidFill>
                          <a:effectLst/>
                          <a:latin typeface="Times New Roman" pitchFamily="18" charset="0"/>
                          <a:ea typeface="+mn-ea"/>
                          <a:cs typeface="Times New Roman" pitchFamily="18" charset="0"/>
                        </a:rPr>
                        <a:t> </a:t>
                      </a:r>
                      <a:r>
                        <a:rPr lang="fr-FR" sz="2400" b="0" kern="1200" baseline="0" dirty="0" err="1" smtClean="0">
                          <a:solidFill>
                            <a:schemeClr val="dk1"/>
                          </a:solidFill>
                          <a:effectLst/>
                          <a:latin typeface="Times New Roman" pitchFamily="18" charset="0"/>
                          <a:ea typeface="+mn-ea"/>
                          <a:cs typeface="Times New Roman" pitchFamily="18" charset="0"/>
                        </a:rPr>
                        <a:t>tạo</a:t>
                      </a:r>
                      <a:r>
                        <a:rPr lang="fr-FR" sz="2400" b="0" kern="1200" baseline="0" dirty="0" smtClean="0">
                          <a:solidFill>
                            <a:schemeClr val="dk1"/>
                          </a:solidFill>
                          <a:effectLst/>
                          <a:latin typeface="Times New Roman" pitchFamily="18" charset="0"/>
                          <a:ea typeface="+mn-ea"/>
                          <a:cs typeface="Times New Roman" pitchFamily="18" charset="0"/>
                        </a:rPr>
                        <a:t> </a:t>
                      </a:r>
                      <a:r>
                        <a:rPr lang="fr-FR" sz="2400" b="0" kern="1200" baseline="0" dirty="0" err="1" smtClean="0">
                          <a:solidFill>
                            <a:schemeClr val="dk1"/>
                          </a:solidFill>
                          <a:effectLst/>
                          <a:latin typeface="Times New Roman" pitchFamily="18" charset="0"/>
                          <a:ea typeface="+mn-ea"/>
                          <a:cs typeface="Times New Roman" pitchFamily="18" charset="0"/>
                        </a:rPr>
                        <a:t>hứng</a:t>
                      </a:r>
                      <a:r>
                        <a:rPr lang="fr-FR" sz="2400" b="0" kern="1200" baseline="0" dirty="0" smtClean="0">
                          <a:solidFill>
                            <a:schemeClr val="dk1"/>
                          </a:solidFill>
                          <a:effectLst/>
                          <a:latin typeface="Times New Roman" pitchFamily="18" charset="0"/>
                          <a:ea typeface="+mn-ea"/>
                          <a:cs typeface="Times New Roman" pitchFamily="18" charset="0"/>
                        </a:rPr>
                        <a:t> </a:t>
                      </a:r>
                      <a:r>
                        <a:rPr lang="fr-FR" sz="2400" b="0" kern="1200" baseline="0" dirty="0" err="1" smtClean="0">
                          <a:solidFill>
                            <a:schemeClr val="dk1"/>
                          </a:solidFill>
                          <a:effectLst/>
                          <a:latin typeface="Times New Roman" pitchFamily="18" charset="0"/>
                          <a:ea typeface="+mn-ea"/>
                          <a:cs typeface="Times New Roman" pitchFamily="18" charset="0"/>
                        </a:rPr>
                        <a:t>thú</a:t>
                      </a:r>
                      <a:r>
                        <a:rPr lang="fr-FR" sz="2400" b="0" kern="1200" baseline="0" dirty="0" smtClean="0">
                          <a:solidFill>
                            <a:schemeClr val="dk1"/>
                          </a:solidFill>
                          <a:effectLst/>
                          <a:latin typeface="Times New Roman" pitchFamily="18" charset="0"/>
                          <a:ea typeface="+mn-ea"/>
                          <a:cs typeface="Times New Roman" pitchFamily="18" charset="0"/>
                        </a:rPr>
                        <a:t> </a:t>
                      </a:r>
                      <a:r>
                        <a:rPr lang="fr-FR" sz="2400" b="0" kern="1200" baseline="0" dirty="0" err="1" smtClean="0">
                          <a:solidFill>
                            <a:schemeClr val="dk1"/>
                          </a:solidFill>
                          <a:effectLst/>
                          <a:latin typeface="Times New Roman" pitchFamily="18" charset="0"/>
                          <a:ea typeface="+mn-ea"/>
                          <a:cs typeface="Times New Roman" pitchFamily="18" charset="0"/>
                        </a:rPr>
                        <a:t>và</a:t>
                      </a:r>
                      <a:r>
                        <a:rPr lang="fr-FR" sz="2400" b="0" kern="1200" baseline="0" dirty="0" smtClean="0">
                          <a:solidFill>
                            <a:schemeClr val="dk1"/>
                          </a:solidFill>
                          <a:effectLst/>
                          <a:latin typeface="Times New Roman" pitchFamily="18" charset="0"/>
                          <a:ea typeface="+mn-ea"/>
                          <a:cs typeface="Times New Roman" pitchFamily="18" charset="0"/>
                        </a:rPr>
                        <a:t> </a:t>
                      </a:r>
                      <a:r>
                        <a:rPr lang="fr-FR" sz="2400" b="0" kern="1200" baseline="0" dirty="0" err="1" smtClean="0">
                          <a:solidFill>
                            <a:schemeClr val="dk1"/>
                          </a:solidFill>
                          <a:effectLst/>
                          <a:latin typeface="Times New Roman" pitchFamily="18" charset="0"/>
                          <a:ea typeface="+mn-ea"/>
                          <a:cs typeface="Times New Roman" pitchFamily="18" charset="0"/>
                        </a:rPr>
                        <a:t>kĩ</a:t>
                      </a:r>
                      <a:r>
                        <a:rPr lang="fr-FR" sz="2400" b="0" kern="1200" baseline="0" dirty="0" smtClean="0">
                          <a:solidFill>
                            <a:schemeClr val="dk1"/>
                          </a:solidFill>
                          <a:effectLst/>
                          <a:latin typeface="Times New Roman" pitchFamily="18" charset="0"/>
                          <a:ea typeface="+mn-ea"/>
                          <a:cs typeface="Times New Roman" pitchFamily="18" charset="0"/>
                        </a:rPr>
                        <a:t> </a:t>
                      </a:r>
                      <a:r>
                        <a:rPr lang="fr-FR" sz="2400" b="0" kern="1200" baseline="0" dirty="0" err="1" smtClean="0">
                          <a:solidFill>
                            <a:schemeClr val="dk1"/>
                          </a:solidFill>
                          <a:effectLst/>
                          <a:latin typeface="Times New Roman" pitchFamily="18" charset="0"/>
                          <a:ea typeface="+mn-ea"/>
                          <a:cs typeface="Times New Roman" pitchFamily="18" charset="0"/>
                        </a:rPr>
                        <a:t>năng</a:t>
                      </a:r>
                      <a:r>
                        <a:rPr lang="fr-FR" sz="2400" b="0" kern="1200" baseline="0" dirty="0" smtClean="0">
                          <a:solidFill>
                            <a:schemeClr val="dk1"/>
                          </a:solidFill>
                          <a:effectLst/>
                          <a:latin typeface="Times New Roman" pitchFamily="18" charset="0"/>
                          <a:ea typeface="+mn-ea"/>
                          <a:cs typeface="Times New Roman" pitchFamily="18" charset="0"/>
                        </a:rPr>
                        <a:t>  </a:t>
                      </a:r>
                      <a:r>
                        <a:rPr lang="fr-FR" sz="2400" b="0" kern="1200" baseline="0" dirty="0" err="1" smtClean="0">
                          <a:solidFill>
                            <a:schemeClr val="dk1"/>
                          </a:solidFill>
                          <a:effectLst/>
                          <a:latin typeface="Times New Roman" pitchFamily="18" charset="0"/>
                          <a:ea typeface="+mn-ea"/>
                          <a:cs typeface="Times New Roman" pitchFamily="18" charset="0"/>
                        </a:rPr>
                        <a:t>ứng</a:t>
                      </a:r>
                      <a:r>
                        <a:rPr lang="fr-FR" sz="2400" b="0" kern="1200" baseline="0" dirty="0" smtClean="0">
                          <a:solidFill>
                            <a:schemeClr val="dk1"/>
                          </a:solidFill>
                          <a:effectLst/>
                          <a:latin typeface="Times New Roman" pitchFamily="18" charset="0"/>
                          <a:ea typeface="+mn-ea"/>
                          <a:cs typeface="Times New Roman" pitchFamily="18" charset="0"/>
                        </a:rPr>
                        <a:t> </a:t>
                      </a:r>
                      <a:r>
                        <a:rPr lang="fr-FR" sz="2400" b="0" kern="1200" baseline="0" dirty="0" err="1" smtClean="0">
                          <a:solidFill>
                            <a:schemeClr val="dk1"/>
                          </a:solidFill>
                          <a:effectLst/>
                          <a:latin typeface="Times New Roman" pitchFamily="18" charset="0"/>
                          <a:ea typeface="+mn-ea"/>
                          <a:cs typeface="Times New Roman" pitchFamily="18" charset="0"/>
                        </a:rPr>
                        <a:t>xử</a:t>
                      </a:r>
                      <a:r>
                        <a:rPr lang="fr-FR" sz="2400" b="0" kern="1200" baseline="0" dirty="0" smtClean="0">
                          <a:solidFill>
                            <a:schemeClr val="dk1"/>
                          </a:solidFill>
                          <a:effectLst/>
                          <a:latin typeface="Times New Roman" pitchFamily="18" charset="0"/>
                          <a:ea typeface="+mn-ea"/>
                          <a:cs typeface="Times New Roman" pitchFamily="18" charset="0"/>
                        </a:rPr>
                        <a:t> , KN </a:t>
                      </a:r>
                      <a:r>
                        <a:rPr lang="fr-FR" sz="2400" b="0" kern="1200" baseline="0" dirty="0" err="1" smtClean="0">
                          <a:solidFill>
                            <a:schemeClr val="dk1"/>
                          </a:solidFill>
                          <a:effectLst/>
                          <a:latin typeface="Times New Roman" pitchFamily="18" charset="0"/>
                          <a:ea typeface="+mn-ea"/>
                          <a:cs typeface="Times New Roman" pitchFamily="18" charset="0"/>
                        </a:rPr>
                        <a:t>hòa</a:t>
                      </a:r>
                      <a:r>
                        <a:rPr lang="fr-FR" sz="2400" b="0" kern="1200" baseline="0" dirty="0" smtClean="0">
                          <a:solidFill>
                            <a:schemeClr val="dk1"/>
                          </a:solidFill>
                          <a:effectLst/>
                          <a:latin typeface="Times New Roman" pitchFamily="18" charset="0"/>
                          <a:ea typeface="+mn-ea"/>
                          <a:cs typeface="Times New Roman" pitchFamily="18" charset="0"/>
                        </a:rPr>
                        <a:t> </a:t>
                      </a:r>
                      <a:r>
                        <a:rPr lang="fr-FR" sz="2400" b="0" kern="1200" baseline="0" dirty="0" err="1" smtClean="0">
                          <a:solidFill>
                            <a:schemeClr val="dk1"/>
                          </a:solidFill>
                          <a:effectLst/>
                          <a:latin typeface="Times New Roman" pitchFamily="18" charset="0"/>
                          <a:ea typeface="+mn-ea"/>
                          <a:cs typeface="Times New Roman" pitchFamily="18" charset="0"/>
                        </a:rPr>
                        <a:t>nhập</a:t>
                      </a:r>
                      <a:r>
                        <a:rPr lang="fr-FR" sz="2400" b="0" kern="1200" baseline="0" dirty="0" smtClean="0">
                          <a:solidFill>
                            <a:schemeClr val="dk1"/>
                          </a:solidFill>
                          <a:effectLst/>
                          <a:latin typeface="Times New Roman" pitchFamily="18" charset="0"/>
                          <a:ea typeface="+mn-ea"/>
                          <a:cs typeface="Times New Roman" pitchFamily="18" charset="0"/>
                        </a:rPr>
                        <a:t> </a:t>
                      </a:r>
                      <a:r>
                        <a:rPr lang="fr-FR" sz="2400" b="0" kern="1200" baseline="0" dirty="0" err="1" smtClean="0">
                          <a:solidFill>
                            <a:schemeClr val="dk1"/>
                          </a:solidFill>
                          <a:effectLst/>
                          <a:latin typeface="Times New Roman" pitchFamily="18" charset="0"/>
                          <a:ea typeface="+mn-ea"/>
                          <a:cs typeface="Times New Roman" pitchFamily="18" charset="0"/>
                        </a:rPr>
                        <a:t>cuộc</a:t>
                      </a:r>
                      <a:r>
                        <a:rPr lang="fr-FR" sz="2400" b="0" kern="1200" baseline="0" dirty="0" smtClean="0">
                          <a:solidFill>
                            <a:schemeClr val="dk1"/>
                          </a:solidFill>
                          <a:effectLst/>
                          <a:latin typeface="Times New Roman" pitchFamily="18" charset="0"/>
                          <a:ea typeface="+mn-ea"/>
                          <a:cs typeface="Times New Roman" pitchFamily="18" charset="0"/>
                        </a:rPr>
                        <a:t> </a:t>
                      </a:r>
                      <a:r>
                        <a:rPr lang="fr-FR" sz="2400" b="0" kern="1200" baseline="0" dirty="0" err="1" smtClean="0">
                          <a:solidFill>
                            <a:schemeClr val="dk1"/>
                          </a:solidFill>
                          <a:effectLst/>
                          <a:latin typeface="Times New Roman" pitchFamily="18" charset="0"/>
                          <a:ea typeface="+mn-ea"/>
                          <a:cs typeface="Times New Roman" pitchFamily="18" charset="0"/>
                        </a:rPr>
                        <a:t>sống</a:t>
                      </a:r>
                      <a:r>
                        <a:rPr lang="fr-FR" sz="2400" b="0" kern="1200" baseline="0" dirty="0" smtClean="0">
                          <a:solidFill>
                            <a:schemeClr val="dk1"/>
                          </a:solidFill>
                          <a:effectLst/>
                          <a:latin typeface="Times New Roman" pitchFamily="18" charset="0"/>
                          <a:ea typeface="+mn-ea"/>
                          <a:cs typeface="Times New Roman" pitchFamily="18" charset="0"/>
                        </a:rPr>
                        <a:t>.</a:t>
                      </a:r>
                    </a:p>
                    <a:p>
                      <a:pPr fontAlgn="base"/>
                      <a:endParaRPr lang="fr-FR" sz="2400" kern="1200" baseline="0" dirty="0" smtClean="0">
                        <a:solidFill>
                          <a:schemeClr val="dk1"/>
                        </a:solidFill>
                        <a:effectLst/>
                        <a:latin typeface="Times New Roman" pitchFamily="18" charset="0"/>
                        <a:ea typeface="+mn-ea"/>
                        <a:cs typeface="Times New Roman" pitchFamily="18" charset="0"/>
                      </a:endParaRPr>
                    </a:p>
                    <a:p>
                      <a:pPr fontAlgn="base"/>
                      <a:r>
                        <a:rPr lang="fr-FR" sz="2400" kern="1200" dirty="0" smtClean="0">
                          <a:solidFill>
                            <a:schemeClr val="dk1"/>
                          </a:solidFill>
                          <a:effectLst/>
                          <a:latin typeface="Times New Roman" pitchFamily="18" charset="0"/>
                          <a:ea typeface="+mn-ea"/>
                          <a:cs typeface="Times New Roman" pitchFamily="18" charset="0"/>
                        </a:rPr>
                        <a:t> </a:t>
                      </a:r>
                      <a:endParaRPr lang="en-US" sz="2400" kern="1200" dirty="0" smtClean="0">
                        <a:solidFill>
                          <a:schemeClr val="dk1"/>
                        </a:solidFill>
                        <a:effectLst/>
                        <a:latin typeface="Times New Roman" pitchFamily="18" charset="0"/>
                        <a:ea typeface="+mn-ea"/>
                        <a:cs typeface="Times New Roman" pitchFamily="18" charset="0"/>
                      </a:endParaRPr>
                    </a:p>
                  </a:txBody>
                  <a:tcPr marL="68580" marR="68580" marT="0" marB="0">
                    <a:solidFill>
                      <a:srgbClr val="0099FF"/>
                    </a:solidFill>
                  </a:tcPr>
                </a:tc>
                <a:tc>
                  <a:txBody>
                    <a:bodyPr/>
                    <a:lstStyle/>
                    <a:p>
                      <a:pPr algn="just" fontAlgn="base">
                        <a:lnSpc>
                          <a:spcPct val="150000"/>
                        </a:lnSpc>
                        <a:spcAft>
                          <a:spcPts val="0"/>
                        </a:spcAft>
                      </a:pPr>
                      <a:endParaRPr lang="en-US" sz="2800" dirty="0">
                        <a:solidFill>
                          <a:schemeClr val="bg1"/>
                        </a:solidFill>
                        <a:effectLst/>
                        <a:latin typeface="Arial" pitchFamily="34" charset="0"/>
                        <a:ea typeface="Calibri"/>
                        <a:cs typeface="Arial" pitchFamily="34" charset="0"/>
                      </a:endParaRPr>
                    </a:p>
                  </a:txBody>
                  <a:tcPr marL="68580" marR="68580" marT="0" marB="0">
                    <a:solidFill>
                      <a:srgbClr val="0099FF"/>
                    </a:solidFill>
                  </a:tcPr>
                </a:tc>
              </a:tr>
            </a:tbl>
          </a:graphicData>
        </a:graphic>
      </p:graphicFrame>
      <p:sp>
        <p:nvSpPr>
          <p:cNvPr id="3" name="Right Arrow 2"/>
          <p:cNvSpPr/>
          <p:nvPr/>
        </p:nvSpPr>
        <p:spPr>
          <a:xfrm>
            <a:off x="3823853" y="6015982"/>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9118003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878407700"/>
              </p:ext>
            </p:extLst>
          </p:nvPr>
        </p:nvGraphicFramePr>
        <p:xfrm>
          <a:off x="-2" y="0"/>
          <a:ext cx="12192001" cy="6886135"/>
        </p:xfrm>
        <a:graphic>
          <a:graphicData uri="http://schemas.openxmlformats.org/drawingml/2006/table">
            <a:tbl>
              <a:tblPr firstRow="1" firstCol="1" bandRow="1">
                <a:tableStyleId>{5C22544A-7EE6-4342-B048-85BDC9FD1C3A}</a:tableStyleId>
              </a:tblPr>
              <a:tblGrid>
                <a:gridCol w="643946"/>
                <a:gridCol w="3377071"/>
                <a:gridCol w="6811108"/>
                <a:gridCol w="1359876"/>
              </a:tblGrid>
              <a:tr h="668215">
                <a:tc>
                  <a:txBody>
                    <a:bodyPr/>
                    <a:lstStyle/>
                    <a:p>
                      <a:pPr algn="ctr" fontAlgn="base">
                        <a:lnSpc>
                          <a:spcPct val="150000"/>
                        </a:lnSpc>
                        <a:spcAft>
                          <a:spcPts val="0"/>
                        </a:spcAft>
                      </a:pPr>
                      <a:r>
                        <a:rPr lang="en-US" sz="2000" dirty="0" smtClean="0">
                          <a:effectLst/>
                          <a:latin typeface="Times New Roman" pitchFamily="18" charset="0"/>
                          <a:cs typeface="Times New Roman" pitchFamily="18" charset="0"/>
                        </a:rPr>
                        <a:t>STT</a:t>
                      </a:r>
                      <a:endParaRPr lang="en-US" sz="2000" dirty="0">
                        <a:effectLst/>
                        <a:latin typeface="Times New Roman" pitchFamily="18" charset="0"/>
                        <a:ea typeface="Calibri"/>
                        <a:cs typeface="Times New Roman" pitchFamily="18" charset="0"/>
                      </a:endParaRPr>
                    </a:p>
                  </a:txBody>
                  <a:tcPr marL="68580" marR="68580" marT="0" marB="0"/>
                </a:tc>
                <a:tc>
                  <a:txBody>
                    <a:bodyPr/>
                    <a:lstStyle/>
                    <a:p>
                      <a:pPr algn="ctr" fontAlgn="base">
                        <a:lnSpc>
                          <a:spcPct val="150000"/>
                        </a:lnSpc>
                        <a:spcAft>
                          <a:spcPts val="0"/>
                        </a:spcAft>
                      </a:pPr>
                      <a:r>
                        <a:rPr lang="en-US" sz="2400" dirty="0" err="1">
                          <a:effectLst/>
                          <a:latin typeface="Times New Roman" pitchFamily="18" charset="0"/>
                          <a:cs typeface="Times New Roman" pitchFamily="18" charset="0"/>
                        </a:rPr>
                        <a:t>Bài</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trang</a:t>
                      </a:r>
                      <a:r>
                        <a:rPr lang="en-US" sz="2400" dirty="0">
                          <a:effectLst/>
                          <a:latin typeface="Times New Roman" pitchFamily="18" charset="0"/>
                          <a:cs typeface="Times New Roman" pitchFamily="18" charset="0"/>
                        </a:rPr>
                        <a:t>)</a:t>
                      </a:r>
                      <a:endParaRPr lang="en-US" sz="2400" dirty="0">
                        <a:effectLst/>
                        <a:latin typeface="Times New Roman" pitchFamily="18" charset="0"/>
                        <a:ea typeface="Calibri"/>
                        <a:cs typeface="Times New Roman" pitchFamily="18" charset="0"/>
                      </a:endParaRPr>
                    </a:p>
                  </a:txBody>
                  <a:tcPr marL="68580" marR="68580" marT="0" marB="0"/>
                </a:tc>
                <a:tc>
                  <a:txBody>
                    <a:bodyPr/>
                    <a:lstStyle/>
                    <a:p>
                      <a:pPr algn="l" fontAlgn="base">
                        <a:lnSpc>
                          <a:spcPct val="150000"/>
                        </a:lnSpc>
                        <a:spcAft>
                          <a:spcPts val="0"/>
                        </a:spcAft>
                      </a:pPr>
                      <a:r>
                        <a:rPr lang="en-US" sz="2400" dirty="0" smtClean="0">
                          <a:effectLst/>
                          <a:latin typeface="Times New Roman" pitchFamily="18" charset="0"/>
                          <a:cs typeface="Times New Roman" pitchFamily="18" charset="0"/>
                        </a:rPr>
                        <a:t>      </a:t>
                      </a:r>
                      <a:r>
                        <a:rPr lang="en-US" sz="2400" dirty="0" err="1" smtClean="0">
                          <a:effectLst/>
                          <a:latin typeface="Times New Roman" pitchFamily="18" charset="0"/>
                          <a:cs typeface="Times New Roman" pitchFamily="18" charset="0"/>
                        </a:rPr>
                        <a:t>Nội</a:t>
                      </a:r>
                      <a:r>
                        <a:rPr lang="en-US" sz="2400" dirty="0" smtClean="0">
                          <a:effectLst/>
                          <a:latin typeface="Times New Roman" pitchFamily="18" charset="0"/>
                          <a:cs typeface="Times New Roman" pitchFamily="18" charset="0"/>
                        </a:rPr>
                        <a:t> </a:t>
                      </a:r>
                      <a:r>
                        <a:rPr lang="en-US" sz="2400" dirty="0">
                          <a:effectLst/>
                          <a:latin typeface="Times New Roman" pitchFamily="18" charset="0"/>
                          <a:cs typeface="Times New Roman" pitchFamily="18" charset="0"/>
                        </a:rPr>
                        <a:t>dung </a:t>
                      </a:r>
                      <a:r>
                        <a:rPr lang="en-US" sz="2400" dirty="0" smtClean="0">
                          <a:effectLst/>
                          <a:latin typeface="Times New Roman" pitchFamily="18" charset="0"/>
                          <a:cs typeface="Times New Roman" pitchFamily="18" charset="0"/>
                        </a:rPr>
                        <a:t>(HĐ) </a:t>
                      </a:r>
                      <a:r>
                        <a:rPr lang="en-US" sz="2400" dirty="0" err="1">
                          <a:effectLst/>
                          <a:latin typeface="Times New Roman" pitchFamily="18" charset="0"/>
                          <a:cs typeface="Times New Roman" pitchFamily="18" charset="0"/>
                        </a:rPr>
                        <a:t>áp</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dụng</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dạy</a:t>
                      </a:r>
                      <a:r>
                        <a:rPr lang="en-US" sz="2400" dirty="0">
                          <a:effectLst/>
                          <a:latin typeface="Times New Roman" pitchFamily="18" charset="0"/>
                          <a:cs typeface="Times New Roman" pitchFamily="18" charset="0"/>
                        </a:rPr>
                        <a:t> </a:t>
                      </a:r>
                      <a:r>
                        <a:rPr lang="en-US" sz="2400" baseline="0" dirty="0" smtClean="0">
                          <a:effectLst/>
                          <a:latin typeface="Times New Roman" pitchFamily="18" charset="0"/>
                          <a:cs typeface="Times New Roman" pitchFamily="18" charset="0"/>
                        </a:rPr>
                        <a:t> </a:t>
                      </a:r>
                      <a:r>
                        <a:rPr lang="en-US" sz="2400" dirty="0" err="1" smtClean="0">
                          <a:effectLst/>
                          <a:latin typeface="Times New Roman" pitchFamily="18" charset="0"/>
                          <a:cs typeface="Times New Roman" pitchFamily="18" charset="0"/>
                        </a:rPr>
                        <a:t>trải</a:t>
                      </a:r>
                      <a:r>
                        <a:rPr lang="en-US" sz="2400" dirty="0" smtClean="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nghiệm</a:t>
                      </a:r>
                      <a:endParaRPr lang="en-US" sz="2400" dirty="0">
                        <a:effectLst/>
                        <a:latin typeface="Times New Roman" pitchFamily="18" charset="0"/>
                        <a:ea typeface="Calibri"/>
                        <a:cs typeface="Times New Roman" pitchFamily="18" charset="0"/>
                      </a:endParaRPr>
                    </a:p>
                  </a:txBody>
                  <a:tcPr marL="68580" marR="68580" marT="0" marB="0"/>
                </a:tc>
                <a:tc>
                  <a:txBody>
                    <a:bodyPr/>
                    <a:lstStyle/>
                    <a:p>
                      <a:pPr algn="l" fontAlgn="base">
                        <a:lnSpc>
                          <a:spcPct val="150000"/>
                        </a:lnSpc>
                        <a:spcAft>
                          <a:spcPts val="0"/>
                        </a:spcAft>
                      </a:pPr>
                      <a:r>
                        <a:rPr lang="en-US" sz="2400" dirty="0" err="1">
                          <a:effectLst/>
                          <a:latin typeface="Times New Roman" pitchFamily="18" charset="0"/>
                          <a:cs typeface="Times New Roman" pitchFamily="18" charset="0"/>
                        </a:rPr>
                        <a:t>Ghi</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chú</a:t>
                      </a:r>
                      <a:endParaRPr lang="en-US" sz="2400" dirty="0">
                        <a:effectLst/>
                        <a:latin typeface="Times New Roman" pitchFamily="18" charset="0"/>
                        <a:ea typeface="Calibri"/>
                        <a:cs typeface="Times New Roman" pitchFamily="18" charset="0"/>
                      </a:endParaRPr>
                    </a:p>
                  </a:txBody>
                  <a:tcPr marL="68580" marR="68580" marT="0" marB="0"/>
                </a:tc>
              </a:tr>
              <a:tr h="5829300">
                <a:tc>
                  <a:txBody>
                    <a:bodyPr/>
                    <a:lstStyle/>
                    <a:p>
                      <a:pPr algn="just" fontAlgn="base">
                        <a:lnSpc>
                          <a:spcPct val="150000"/>
                        </a:lnSpc>
                        <a:spcAft>
                          <a:spcPts val="0"/>
                        </a:spcAft>
                      </a:pPr>
                      <a:endParaRPr lang="en-US" sz="2800" b="1" dirty="0">
                        <a:effectLst/>
                        <a:latin typeface="Times New Roman" pitchFamily="18" charset="0"/>
                        <a:ea typeface="Calibri"/>
                        <a:cs typeface="Times New Roman" pitchFamily="18" charset="0"/>
                      </a:endParaRPr>
                    </a:p>
                  </a:txBody>
                  <a:tcPr marL="68580" marR="68580" marT="0" marB="0">
                    <a:solidFill>
                      <a:srgbClr val="0099FF"/>
                    </a:solidFill>
                  </a:tcPr>
                </a:tc>
                <a:tc>
                  <a:txBody>
                    <a:bodyPr/>
                    <a:lstStyle/>
                    <a:p>
                      <a:r>
                        <a:rPr lang="en-US" sz="2400" b="0" i="0" kern="1200" dirty="0" smtClean="0">
                          <a:solidFill>
                            <a:schemeClr val="dk1"/>
                          </a:solidFill>
                          <a:effectLst/>
                          <a:latin typeface="Times New Roman" pitchFamily="18" charset="0"/>
                          <a:ea typeface="+mn-ea"/>
                          <a:cs typeface="Times New Roman" pitchFamily="18" charset="0"/>
                        </a:rPr>
                        <a:t>- </a:t>
                      </a:r>
                      <a:r>
                        <a:rPr lang="en-US" sz="2400" b="0" i="0" kern="1200" dirty="0" err="1" smtClean="0">
                          <a:solidFill>
                            <a:schemeClr val="dk1"/>
                          </a:solidFill>
                          <a:effectLst/>
                          <a:latin typeface="Times New Roman" pitchFamily="18" charset="0"/>
                          <a:ea typeface="+mn-ea"/>
                          <a:cs typeface="Times New Roman" pitchFamily="18" charset="0"/>
                        </a:rPr>
                        <a:t>Bài</a:t>
                      </a:r>
                      <a:r>
                        <a:rPr lang="en-US" sz="2400" b="0" i="0" kern="1200" baseline="0" dirty="0" smtClean="0">
                          <a:solidFill>
                            <a:schemeClr val="dk1"/>
                          </a:solidFill>
                          <a:effectLst/>
                          <a:latin typeface="Times New Roman" pitchFamily="18" charset="0"/>
                          <a:ea typeface="+mn-ea"/>
                          <a:cs typeface="Times New Roman" pitchFamily="18" charset="0"/>
                        </a:rPr>
                        <a:t> 7: </a:t>
                      </a:r>
                      <a:r>
                        <a:rPr lang="en-US" sz="2400" b="0" i="0" kern="1200" baseline="0" dirty="0" err="1" smtClean="0">
                          <a:solidFill>
                            <a:schemeClr val="dk1"/>
                          </a:solidFill>
                          <a:effectLst/>
                          <a:latin typeface="Times New Roman" pitchFamily="18" charset="0"/>
                          <a:ea typeface="+mn-ea"/>
                          <a:cs typeface="Times New Roman" pitchFamily="18" charset="0"/>
                        </a:rPr>
                        <a:t>Giữ</a:t>
                      </a:r>
                      <a:r>
                        <a:rPr lang="en-US" sz="2400" b="0" i="0" kern="1200" baseline="0" dirty="0" smtClean="0">
                          <a:solidFill>
                            <a:schemeClr val="dk1"/>
                          </a:solidFill>
                          <a:effectLst/>
                          <a:latin typeface="Times New Roman" pitchFamily="18" charset="0"/>
                          <a:ea typeface="+mn-ea"/>
                          <a:cs typeface="Times New Roman" pitchFamily="18" charset="0"/>
                        </a:rPr>
                        <a:t> </a:t>
                      </a:r>
                      <a:r>
                        <a:rPr lang="en-US" sz="2400" b="0" i="0" kern="1200" baseline="0" dirty="0" err="1" smtClean="0">
                          <a:solidFill>
                            <a:schemeClr val="dk1"/>
                          </a:solidFill>
                          <a:effectLst/>
                          <a:latin typeface="Times New Roman" pitchFamily="18" charset="0"/>
                          <a:ea typeface="+mn-ea"/>
                          <a:cs typeface="Times New Roman" pitchFamily="18" charset="0"/>
                        </a:rPr>
                        <a:t>gìn</a:t>
                      </a:r>
                      <a:r>
                        <a:rPr lang="en-US" sz="2400" b="0" i="0" kern="1200" baseline="0" dirty="0" smtClean="0">
                          <a:solidFill>
                            <a:schemeClr val="dk1"/>
                          </a:solidFill>
                          <a:effectLst/>
                          <a:latin typeface="Times New Roman" pitchFamily="18" charset="0"/>
                          <a:ea typeface="+mn-ea"/>
                          <a:cs typeface="Times New Roman" pitchFamily="18" charset="0"/>
                        </a:rPr>
                        <a:t> </a:t>
                      </a:r>
                      <a:r>
                        <a:rPr lang="en-US" sz="2400" b="0" i="0" kern="1200" baseline="0" dirty="0" err="1" smtClean="0">
                          <a:solidFill>
                            <a:schemeClr val="dk1"/>
                          </a:solidFill>
                          <a:effectLst/>
                          <a:latin typeface="Times New Roman" pitchFamily="18" charset="0"/>
                          <a:ea typeface="+mn-ea"/>
                          <a:cs typeface="Times New Roman" pitchFamily="18" charset="0"/>
                        </a:rPr>
                        <a:t>trường</a:t>
                      </a:r>
                      <a:r>
                        <a:rPr lang="en-US" sz="2400" b="0" i="0" kern="1200" baseline="0" dirty="0" smtClean="0">
                          <a:solidFill>
                            <a:schemeClr val="dk1"/>
                          </a:solidFill>
                          <a:effectLst/>
                          <a:latin typeface="Times New Roman" pitchFamily="18" charset="0"/>
                          <a:ea typeface="+mn-ea"/>
                          <a:cs typeface="Times New Roman" pitchFamily="18" charset="0"/>
                        </a:rPr>
                        <a:t> </a:t>
                      </a:r>
                      <a:r>
                        <a:rPr lang="en-US" sz="2400" b="0" i="0" kern="1200" baseline="0" dirty="0" err="1" smtClean="0">
                          <a:solidFill>
                            <a:schemeClr val="dk1"/>
                          </a:solidFill>
                          <a:effectLst/>
                          <a:latin typeface="Times New Roman" pitchFamily="18" charset="0"/>
                          <a:ea typeface="+mn-ea"/>
                          <a:cs typeface="Times New Roman" pitchFamily="18" charset="0"/>
                        </a:rPr>
                        <a:t>lớp</a:t>
                      </a:r>
                      <a:r>
                        <a:rPr lang="en-US" sz="2400" b="0" i="0" kern="1200" baseline="0" dirty="0" smtClean="0">
                          <a:solidFill>
                            <a:schemeClr val="dk1"/>
                          </a:solidFill>
                          <a:effectLst/>
                          <a:latin typeface="Times New Roman" pitchFamily="18" charset="0"/>
                          <a:ea typeface="+mn-ea"/>
                          <a:cs typeface="Times New Roman" pitchFamily="18" charset="0"/>
                        </a:rPr>
                        <a:t> </a:t>
                      </a:r>
                      <a:r>
                        <a:rPr lang="en-US" sz="2400" b="0" i="0" kern="1200" baseline="0" dirty="0" err="1" smtClean="0">
                          <a:solidFill>
                            <a:schemeClr val="dk1"/>
                          </a:solidFill>
                          <a:effectLst/>
                          <a:latin typeface="Times New Roman" pitchFamily="18" charset="0"/>
                          <a:ea typeface="+mn-ea"/>
                          <a:cs typeface="Times New Roman" pitchFamily="18" charset="0"/>
                        </a:rPr>
                        <a:t>sạch</a:t>
                      </a:r>
                      <a:r>
                        <a:rPr lang="en-US" sz="2400" b="0" i="0" kern="1200" baseline="0" dirty="0" smtClean="0">
                          <a:solidFill>
                            <a:schemeClr val="dk1"/>
                          </a:solidFill>
                          <a:effectLst/>
                          <a:latin typeface="Times New Roman" pitchFamily="18" charset="0"/>
                          <a:ea typeface="+mn-ea"/>
                          <a:cs typeface="Times New Roman" pitchFamily="18" charset="0"/>
                        </a:rPr>
                        <a:t> </a:t>
                      </a:r>
                      <a:r>
                        <a:rPr lang="en-US" sz="2400" b="0" i="0" kern="1200" baseline="0" dirty="0" err="1" smtClean="0">
                          <a:solidFill>
                            <a:schemeClr val="dk1"/>
                          </a:solidFill>
                          <a:effectLst/>
                          <a:latin typeface="Times New Roman" pitchFamily="18" charset="0"/>
                          <a:ea typeface="+mn-ea"/>
                          <a:cs typeface="Times New Roman" pitchFamily="18" charset="0"/>
                        </a:rPr>
                        <a:t>đẹp</a:t>
                      </a:r>
                      <a:r>
                        <a:rPr lang="en-US" sz="2400" b="0" i="0" kern="1200" baseline="0" dirty="0" smtClean="0">
                          <a:solidFill>
                            <a:schemeClr val="dk1"/>
                          </a:solidFill>
                          <a:effectLst/>
                          <a:latin typeface="Times New Roman" pitchFamily="18" charset="0"/>
                          <a:ea typeface="+mn-ea"/>
                          <a:cs typeface="Times New Roman" pitchFamily="18" charset="0"/>
                        </a:rPr>
                        <a:t>.(Tr22-25)</a:t>
                      </a:r>
                    </a:p>
                    <a:p>
                      <a:r>
                        <a:rPr lang="en-US" sz="2400" b="0" i="0" kern="1200" dirty="0" smtClean="0">
                          <a:solidFill>
                            <a:schemeClr val="dk1"/>
                          </a:solidFill>
                          <a:effectLst/>
                          <a:latin typeface="Times New Roman" pitchFamily="18" charset="0"/>
                          <a:ea typeface="+mn-ea"/>
                          <a:cs typeface="Times New Roman" pitchFamily="18" charset="0"/>
                        </a:rPr>
                        <a:t>- </a:t>
                      </a:r>
                      <a:r>
                        <a:rPr lang="en-US" sz="2400" b="0" i="0" kern="1200" dirty="0" err="1" smtClean="0">
                          <a:solidFill>
                            <a:schemeClr val="dk1"/>
                          </a:solidFill>
                          <a:effectLst/>
                          <a:latin typeface="Times New Roman" pitchFamily="18" charset="0"/>
                          <a:ea typeface="+mn-ea"/>
                          <a:cs typeface="Times New Roman" pitchFamily="18" charset="0"/>
                        </a:rPr>
                        <a:t>Bài</a:t>
                      </a:r>
                      <a:r>
                        <a:rPr lang="en-US" sz="2400" b="0" i="0" kern="1200" baseline="0" dirty="0" smtClean="0">
                          <a:solidFill>
                            <a:schemeClr val="dk1"/>
                          </a:solidFill>
                          <a:effectLst/>
                          <a:latin typeface="Times New Roman" pitchFamily="18" charset="0"/>
                          <a:ea typeface="+mn-ea"/>
                          <a:cs typeface="Times New Roman" pitchFamily="18" charset="0"/>
                        </a:rPr>
                        <a:t> 8:Giữ </a:t>
                      </a:r>
                      <a:r>
                        <a:rPr lang="en-US" sz="2400" b="0" i="0" kern="1200" baseline="0" dirty="0" err="1" smtClean="0">
                          <a:solidFill>
                            <a:schemeClr val="dk1"/>
                          </a:solidFill>
                          <a:effectLst/>
                          <a:latin typeface="Times New Roman" pitchFamily="18" charset="0"/>
                          <a:ea typeface="+mn-ea"/>
                          <a:cs typeface="Times New Roman" pitchFamily="18" charset="0"/>
                        </a:rPr>
                        <a:t>gìn</a:t>
                      </a:r>
                      <a:r>
                        <a:rPr lang="en-US" sz="2400" b="0" i="0" kern="1200" baseline="0" dirty="0" smtClean="0">
                          <a:solidFill>
                            <a:schemeClr val="dk1"/>
                          </a:solidFill>
                          <a:effectLst/>
                          <a:latin typeface="Times New Roman" pitchFamily="18" charset="0"/>
                          <a:ea typeface="+mn-ea"/>
                          <a:cs typeface="Times New Roman" pitchFamily="18" charset="0"/>
                        </a:rPr>
                        <a:t> </a:t>
                      </a:r>
                      <a:r>
                        <a:rPr lang="en-US" sz="2400" b="0" i="0" kern="1200" baseline="0" dirty="0" err="1" smtClean="0">
                          <a:solidFill>
                            <a:schemeClr val="dk1"/>
                          </a:solidFill>
                          <a:effectLst/>
                          <a:latin typeface="Times New Roman" pitchFamily="18" charset="0"/>
                          <a:ea typeface="+mn-ea"/>
                          <a:cs typeface="Times New Roman" pitchFamily="18" charset="0"/>
                        </a:rPr>
                        <a:t>vệ</a:t>
                      </a:r>
                      <a:r>
                        <a:rPr lang="en-US" sz="2400" b="0" i="0" kern="1200" baseline="0" dirty="0" smtClean="0">
                          <a:solidFill>
                            <a:schemeClr val="dk1"/>
                          </a:solidFill>
                          <a:effectLst/>
                          <a:latin typeface="Times New Roman" pitchFamily="18" charset="0"/>
                          <a:ea typeface="+mn-ea"/>
                          <a:cs typeface="Times New Roman" pitchFamily="18" charset="0"/>
                        </a:rPr>
                        <a:t> </a:t>
                      </a:r>
                      <a:r>
                        <a:rPr lang="en-US" sz="2400" b="0" i="0" kern="1200" baseline="0" dirty="0" err="1" smtClean="0">
                          <a:solidFill>
                            <a:schemeClr val="dk1"/>
                          </a:solidFill>
                          <a:effectLst/>
                          <a:latin typeface="Times New Roman" pitchFamily="18" charset="0"/>
                          <a:ea typeface="+mn-ea"/>
                          <a:cs typeface="Times New Roman" pitchFamily="18" charset="0"/>
                        </a:rPr>
                        <a:t>sinh</a:t>
                      </a:r>
                      <a:r>
                        <a:rPr lang="en-US" sz="2400" b="0" i="0" kern="1200" baseline="0" dirty="0" smtClean="0">
                          <a:solidFill>
                            <a:schemeClr val="dk1"/>
                          </a:solidFill>
                          <a:effectLst/>
                          <a:latin typeface="Times New Roman" pitchFamily="18" charset="0"/>
                          <a:ea typeface="+mn-ea"/>
                          <a:cs typeface="Times New Roman" pitchFamily="18" charset="0"/>
                        </a:rPr>
                        <a:t> </a:t>
                      </a:r>
                      <a:r>
                        <a:rPr lang="en-US" sz="2400" b="0" i="0" kern="1200" baseline="0" dirty="0" err="1" smtClean="0">
                          <a:solidFill>
                            <a:schemeClr val="dk1"/>
                          </a:solidFill>
                          <a:effectLst/>
                          <a:latin typeface="Times New Roman" pitchFamily="18" charset="0"/>
                          <a:ea typeface="+mn-ea"/>
                          <a:cs typeface="Times New Roman" pitchFamily="18" charset="0"/>
                        </a:rPr>
                        <a:t>nơi</a:t>
                      </a:r>
                      <a:r>
                        <a:rPr lang="en-US" sz="2400" b="0" i="0" kern="1200" baseline="0" dirty="0" smtClean="0">
                          <a:solidFill>
                            <a:schemeClr val="dk1"/>
                          </a:solidFill>
                          <a:effectLst/>
                          <a:latin typeface="Times New Roman" pitchFamily="18" charset="0"/>
                          <a:ea typeface="+mn-ea"/>
                          <a:cs typeface="Times New Roman" pitchFamily="18" charset="0"/>
                        </a:rPr>
                        <a:t> </a:t>
                      </a:r>
                      <a:r>
                        <a:rPr lang="en-US" sz="2400" b="0" i="0" kern="1200" baseline="0" dirty="0" err="1" smtClean="0">
                          <a:solidFill>
                            <a:schemeClr val="dk1"/>
                          </a:solidFill>
                          <a:effectLst/>
                          <a:latin typeface="Times New Roman" pitchFamily="18" charset="0"/>
                          <a:ea typeface="+mn-ea"/>
                          <a:cs typeface="Times New Roman" pitchFamily="18" charset="0"/>
                        </a:rPr>
                        <a:t>công</a:t>
                      </a:r>
                      <a:r>
                        <a:rPr lang="en-US" sz="2400" b="0" i="0" kern="1200" baseline="0" dirty="0" smtClean="0">
                          <a:solidFill>
                            <a:schemeClr val="dk1"/>
                          </a:solidFill>
                          <a:effectLst/>
                          <a:latin typeface="Times New Roman" pitchFamily="18" charset="0"/>
                          <a:ea typeface="+mn-ea"/>
                          <a:cs typeface="Times New Roman" pitchFamily="18" charset="0"/>
                        </a:rPr>
                        <a:t> </a:t>
                      </a:r>
                      <a:r>
                        <a:rPr lang="en-US" sz="2400" b="0" i="0" kern="1200" baseline="0" dirty="0" err="1" smtClean="0">
                          <a:solidFill>
                            <a:schemeClr val="dk1"/>
                          </a:solidFill>
                          <a:effectLst/>
                          <a:latin typeface="Times New Roman" pitchFamily="18" charset="0"/>
                          <a:ea typeface="+mn-ea"/>
                          <a:cs typeface="Times New Roman" pitchFamily="18" charset="0"/>
                        </a:rPr>
                        <a:t>cộng</a:t>
                      </a:r>
                      <a:r>
                        <a:rPr lang="en-US" sz="2400" b="0" i="0" kern="1200" baseline="0" dirty="0" smtClean="0">
                          <a:solidFill>
                            <a:schemeClr val="dk1"/>
                          </a:solidFill>
                          <a:effectLst/>
                          <a:latin typeface="Times New Roman" pitchFamily="18" charset="0"/>
                          <a:ea typeface="+mn-ea"/>
                          <a:cs typeface="Times New Roman" pitchFamily="18" charset="0"/>
                        </a:rPr>
                        <a:t> (Tr26-28)</a:t>
                      </a:r>
                    </a:p>
                    <a:p>
                      <a:r>
                        <a:rPr lang="en-US" sz="2400" b="0" i="0" kern="1200" dirty="0" smtClean="0">
                          <a:solidFill>
                            <a:schemeClr val="dk1"/>
                          </a:solidFill>
                          <a:effectLst/>
                          <a:latin typeface="Times New Roman" pitchFamily="18" charset="0"/>
                          <a:ea typeface="+mn-ea"/>
                          <a:cs typeface="Times New Roman" pitchFamily="18" charset="0"/>
                        </a:rPr>
                        <a:t>- </a:t>
                      </a:r>
                      <a:r>
                        <a:rPr lang="en-US" sz="2400" b="0" i="0" kern="1200" dirty="0" err="1" smtClean="0">
                          <a:solidFill>
                            <a:schemeClr val="dk1"/>
                          </a:solidFill>
                          <a:effectLst/>
                          <a:latin typeface="Times New Roman" pitchFamily="18" charset="0"/>
                          <a:ea typeface="+mn-ea"/>
                          <a:cs typeface="Times New Roman" pitchFamily="18" charset="0"/>
                        </a:rPr>
                        <a:t>Bài</a:t>
                      </a:r>
                      <a:r>
                        <a:rPr lang="en-US" sz="2400" b="0" i="0" kern="1200" baseline="0" dirty="0" smtClean="0">
                          <a:solidFill>
                            <a:schemeClr val="dk1"/>
                          </a:solidFill>
                          <a:effectLst/>
                          <a:latin typeface="Times New Roman" pitchFamily="18" charset="0"/>
                          <a:ea typeface="+mn-ea"/>
                          <a:cs typeface="Times New Roman" pitchFamily="18" charset="0"/>
                        </a:rPr>
                        <a:t> 9: </a:t>
                      </a:r>
                      <a:r>
                        <a:rPr lang="en-US" sz="2400" b="0" i="0" kern="1200" baseline="0" dirty="0" err="1" smtClean="0">
                          <a:solidFill>
                            <a:schemeClr val="dk1"/>
                          </a:solidFill>
                          <a:effectLst/>
                          <a:latin typeface="Times New Roman" pitchFamily="18" charset="0"/>
                          <a:ea typeface="+mn-ea"/>
                          <a:cs typeface="Times New Roman" pitchFamily="18" charset="0"/>
                        </a:rPr>
                        <a:t>Trả</a:t>
                      </a:r>
                      <a:r>
                        <a:rPr lang="en-US" sz="2400" b="0" i="0" kern="1200" baseline="0" dirty="0" smtClean="0">
                          <a:solidFill>
                            <a:schemeClr val="dk1"/>
                          </a:solidFill>
                          <a:effectLst/>
                          <a:latin typeface="Times New Roman" pitchFamily="18" charset="0"/>
                          <a:ea typeface="+mn-ea"/>
                          <a:cs typeface="Times New Roman" pitchFamily="18" charset="0"/>
                        </a:rPr>
                        <a:t> </a:t>
                      </a:r>
                      <a:r>
                        <a:rPr lang="en-US" sz="2400" b="0" i="0" kern="1200" baseline="0" dirty="0" err="1" smtClean="0">
                          <a:solidFill>
                            <a:schemeClr val="dk1"/>
                          </a:solidFill>
                          <a:effectLst/>
                          <a:latin typeface="Times New Roman" pitchFamily="18" charset="0"/>
                          <a:ea typeface="+mn-ea"/>
                          <a:cs typeface="Times New Roman" pitchFamily="18" charset="0"/>
                        </a:rPr>
                        <a:t>lại</a:t>
                      </a:r>
                      <a:r>
                        <a:rPr lang="en-US" sz="2400" b="0" i="0" kern="1200" baseline="0" dirty="0" smtClean="0">
                          <a:solidFill>
                            <a:schemeClr val="dk1"/>
                          </a:solidFill>
                          <a:effectLst/>
                          <a:latin typeface="Times New Roman" pitchFamily="18" charset="0"/>
                          <a:ea typeface="+mn-ea"/>
                          <a:cs typeface="Times New Roman" pitchFamily="18" charset="0"/>
                        </a:rPr>
                        <a:t> </a:t>
                      </a:r>
                      <a:r>
                        <a:rPr lang="en-US" sz="2400" b="0" i="0" kern="1200" baseline="0" dirty="0" err="1" smtClean="0">
                          <a:solidFill>
                            <a:schemeClr val="dk1"/>
                          </a:solidFill>
                          <a:effectLst/>
                          <a:latin typeface="Times New Roman" pitchFamily="18" charset="0"/>
                          <a:ea typeface="+mn-ea"/>
                          <a:cs typeface="Times New Roman" pitchFamily="18" charset="0"/>
                        </a:rPr>
                        <a:t>của</a:t>
                      </a:r>
                      <a:r>
                        <a:rPr lang="en-US" sz="2400" b="0" i="0" kern="1200" baseline="0" dirty="0" smtClean="0">
                          <a:solidFill>
                            <a:schemeClr val="dk1"/>
                          </a:solidFill>
                          <a:effectLst/>
                          <a:latin typeface="Times New Roman" pitchFamily="18" charset="0"/>
                          <a:ea typeface="+mn-ea"/>
                          <a:cs typeface="Times New Roman" pitchFamily="18" charset="0"/>
                        </a:rPr>
                        <a:t> </a:t>
                      </a:r>
                      <a:r>
                        <a:rPr lang="en-US" sz="2400" b="0" i="0" kern="1200" baseline="0" dirty="0" err="1" smtClean="0">
                          <a:solidFill>
                            <a:schemeClr val="dk1"/>
                          </a:solidFill>
                          <a:effectLst/>
                          <a:latin typeface="Times New Roman" pitchFamily="18" charset="0"/>
                          <a:ea typeface="+mn-ea"/>
                          <a:cs typeface="Times New Roman" pitchFamily="18" charset="0"/>
                        </a:rPr>
                        <a:t>rơi</a:t>
                      </a:r>
                      <a:r>
                        <a:rPr lang="en-US" sz="2400" b="0" i="0" kern="1200" baseline="0" dirty="0" smtClean="0">
                          <a:solidFill>
                            <a:schemeClr val="dk1"/>
                          </a:solidFill>
                          <a:effectLst/>
                          <a:latin typeface="Times New Roman" pitchFamily="18" charset="0"/>
                          <a:ea typeface="+mn-ea"/>
                          <a:cs typeface="Times New Roman" pitchFamily="18" charset="0"/>
                        </a:rPr>
                        <a:t> (</a:t>
                      </a:r>
                      <a:r>
                        <a:rPr lang="en-US" sz="2400" b="0" i="0" kern="1200" baseline="0" dirty="0" err="1" smtClean="0">
                          <a:solidFill>
                            <a:schemeClr val="dk1"/>
                          </a:solidFill>
                          <a:effectLst/>
                          <a:latin typeface="Times New Roman" pitchFamily="18" charset="0"/>
                          <a:ea typeface="+mn-ea"/>
                          <a:cs typeface="Times New Roman" pitchFamily="18" charset="0"/>
                        </a:rPr>
                        <a:t>Tr</a:t>
                      </a:r>
                      <a:r>
                        <a:rPr lang="en-US" sz="2400" b="0" i="0" kern="1200" baseline="0" dirty="0" smtClean="0">
                          <a:solidFill>
                            <a:schemeClr val="dk1"/>
                          </a:solidFill>
                          <a:effectLst/>
                          <a:latin typeface="Times New Roman" pitchFamily="18" charset="0"/>
                          <a:ea typeface="+mn-ea"/>
                          <a:cs typeface="Times New Roman" pitchFamily="18" charset="0"/>
                        </a:rPr>
                        <a:t> 29-30)</a:t>
                      </a:r>
                      <a:endParaRPr lang="en-US" sz="2400" b="0" i="0" kern="1200" dirty="0" smtClean="0">
                        <a:solidFill>
                          <a:schemeClr val="dk1"/>
                        </a:solidFill>
                        <a:effectLst/>
                        <a:latin typeface="Times New Roman" pitchFamily="18" charset="0"/>
                        <a:ea typeface="+mn-ea"/>
                        <a:cs typeface="Times New Roman" pitchFamily="18" charset="0"/>
                      </a:endParaRPr>
                    </a:p>
                    <a:p>
                      <a:r>
                        <a:rPr lang="fr-FR" sz="2400" kern="1200" dirty="0" smtClean="0">
                          <a:solidFill>
                            <a:schemeClr val="dk1"/>
                          </a:solidFill>
                          <a:effectLst/>
                          <a:latin typeface="Times New Roman" pitchFamily="18" charset="0"/>
                          <a:ea typeface="+mn-ea"/>
                          <a:cs typeface="Times New Roman" pitchFamily="18" charset="0"/>
                        </a:rPr>
                        <a:t>-</a:t>
                      </a:r>
                      <a:r>
                        <a:rPr lang="fr-FR" sz="2400" kern="1200" baseline="0" dirty="0" smtClean="0">
                          <a:solidFill>
                            <a:schemeClr val="dk1"/>
                          </a:solidFill>
                          <a:effectLst/>
                          <a:latin typeface="Times New Roman" pitchFamily="18" charset="0"/>
                          <a:ea typeface="+mn-ea"/>
                          <a:cs typeface="Times New Roman" pitchFamily="18" charset="0"/>
                        </a:rPr>
                        <a:t> </a:t>
                      </a:r>
                      <a:r>
                        <a:rPr lang="fr-FR" sz="2400" kern="1200" baseline="0" dirty="0" err="1" smtClean="0">
                          <a:solidFill>
                            <a:schemeClr val="dk1"/>
                          </a:solidFill>
                          <a:effectLst/>
                          <a:latin typeface="Times New Roman" pitchFamily="18" charset="0"/>
                          <a:ea typeface="+mn-ea"/>
                          <a:cs typeface="Times New Roman" pitchFamily="18" charset="0"/>
                        </a:rPr>
                        <a:t>Bài</a:t>
                      </a:r>
                      <a:r>
                        <a:rPr lang="fr-FR" sz="2400" kern="1200" baseline="0" dirty="0" smtClean="0">
                          <a:solidFill>
                            <a:schemeClr val="dk1"/>
                          </a:solidFill>
                          <a:effectLst/>
                          <a:latin typeface="Times New Roman" pitchFamily="18" charset="0"/>
                          <a:ea typeface="+mn-ea"/>
                          <a:cs typeface="Times New Roman" pitchFamily="18" charset="0"/>
                        </a:rPr>
                        <a:t> 10: </a:t>
                      </a:r>
                      <a:r>
                        <a:rPr lang="fr-FR" sz="2400" kern="1200" baseline="0" dirty="0" err="1" smtClean="0">
                          <a:solidFill>
                            <a:schemeClr val="dk1"/>
                          </a:solidFill>
                          <a:effectLst/>
                          <a:latin typeface="Times New Roman" pitchFamily="18" charset="0"/>
                          <a:ea typeface="+mn-ea"/>
                          <a:cs typeface="Times New Roman" pitchFamily="18" charset="0"/>
                        </a:rPr>
                        <a:t>Biết</a:t>
                      </a:r>
                      <a:r>
                        <a:rPr lang="fr-FR" sz="2400" kern="1200" baseline="0" dirty="0" smtClean="0">
                          <a:solidFill>
                            <a:schemeClr val="dk1"/>
                          </a:solidFill>
                          <a:effectLst/>
                          <a:latin typeface="Times New Roman" pitchFamily="18" charset="0"/>
                          <a:ea typeface="+mn-ea"/>
                          <a:cs typeface="Times New Roman" pitchFamily="18" charset="0"/>
                        </a:rPr>
                        <a:t> </a:t>
                      </a:r>
                      <a:r>
                        <a:rPr lang="fr-FR" sz="2400" kern="1200" baseline="0" dirty="0" err="1" smtClean="0">
                          <a:solidFill>
                            <a:schemeClr val="dk1"/>
                          </a:solidFill>
                          <a:effectLst/>
                          <a:latin typeface="Times New Roman" pitchFamily="18" charset="0"/>
                          <a:ea typeface="+mn-ea"/>
                          <a:cs typeface="Times New Roman" pitchFamily="18" charset="0"/>
                        </a:rPr>
                        <a:t>nói</a:t>
                      </a:r>
                      <a:r>
                        <a:rPr lang="fr-FR" sz="2400" kern="1200" baseline="0" dirty="0" smtClean="0">
                          <a:solidFill>
                            <a:schemeClr val="dk1"/>
                          </a:solidFill>
                          <a:effectLst/>
                          <a:latin typeface="Times New Roman" pitchFamily="18" charset="0"/>
                          <a:ea typeface="+mn-ea"/>
                          <a:cs typeface="Times New Roman" pitchFamily="18" charset="0"/>
                        </a:rPr>
                        <a:t> </a:t>
                      </a:r>
                      <a:r>
                        <a:rPr lang="fr-FR" sz="2400" kern="1200" baseline="0" dirty="0" err="1" smtClean="0">
                          <a:solidFill>
                            <a:schemeClr val="dk1"/>
                          </a:solidFill>
                          <a:effectLst/>
                          <a:latin typeface="Times New Roman" pitchFamily="18" charset="0"/>
                          <a:ea typeface="+mn-ea"/>
                          <a:cs typeface="Times New Roman" pitchFamily="18" charset="0"/>
                        </a:rPr>
                        <a:t>lời</a:t>
                      </a:r>
                      <a:r>
                        <a:rPr lang="fr-FR" sz="2400" kern="1200" baseline="0" dirty="0" smtClean="0">
                          <a:solidFill>
                            <a:schemeClr val="dk1"/>
                          </a:solidFill>
                          <a:effectLst/>
                          <a:latin typeface="Times New Roman" pitchFamily="18" charset="0"/>
                          <a:ea typeface="+mn-ea"/>
                          <a:cs typeface="Times New Roman" pitchFamily="18" charset="0"/>
                        </a:rPr>
                        <a:t> </a:t>
                      </a:r>
                      <a:r>
                        <a:rPr lang="fr-FR" sz="2400" kern="1200" baseline="0" dirty="0" err="1" smtClean="0">
                          <a:solidFill>
                            <a:schemeClr val="dk1"/>
                          </a:solidFill>
                          <a:effectLst/>
                          <a:latin typeface="Times New Roman" pitchFamily="18" charset="0"/>
                          <a:ea typeface="+mn-ea"/>
                          <a:cs typeface="Times New Roman" pitchFamily="18" charset="0"/>
                        </a:rPr>
                        <a:t>yêu</a:t>
                      </a:r>
                      <a:r>
                        <a:rPr lang="fr-FR" sz="2400" kern="1200" baseline="0" dirty="0" smtClean="0">
                          <a:solidFill>
                            <a:schemeClr val="dk1"/>
                          </a:solidFill>
                          <a:effectLst/>
                          <a:latin typeface="Times New Roman" pitchFamily="18" charset="0"/>
                          <a:ea typeface="+mn-ea"/>
                          <a:cs typeface="Times New Roman" pitchFamily="18" charset="0"/>
                        </a:rPr>
                        <a:t> </a:t>
                      </a:r>
                      <a:r>
                        <a:rPr lang="fr-FR" sz="2400" kern="1200" baseline="0" dirty="0" err="1" smtClean="0">
                          <a:solidFill>
                            <a:schemeClr val="dk1"/>
                          </a:solidFill>
                          <a:effectLst/>
                          <a:latin typeface="Times New Roman" pitchFamily="18" charset="0"/>
                          <a:ea typeface="+mn-ea"/>
                          <a:cs typeface="Times New Roman" pitchFamily="18" charset="0"/>
                        </a:rPr>
                        <a:t>cầu</a:t>
                      </a:r>
                      <a:r>
                        <a:rPr lang="fr-FR" sz="2400" kern="1200" baseline="0" dirty="0" smtClean="0">
                          <a:solidFill>
                            <a:schemeClr val="dk1"/>
                          </a:solidFill>
                          <a:effectLst/>
                          <a:latin typeface="Times New Roman" pitchFamily="18" charset="0"/>
                          <a:ea typeface="+mn-ea"/>
                          <a:cs typeface="Times New Roman" pitchFamily="18" charset="0"/>
                        </a:rPr>
                        <a:t>, </a:t>
                      </a:r>
                      <a:r>
                        <a:rPr lang="fr-FR" sz="2400" kern="1200" baseline="0" dirty="0" err="1" smtClean="0">
                          <a:solidFill>
                            <a:schemeClr val="dk1"/>
                          </a:solidFill>
                          <a:effectLst/>
                          <a:latin typeface="Times New Roman" pitchFamily="18" charset="0"/>
                          <a:ea typeface="+mn-ea"/>
                          <a:cs typeface="Times New Roman" pitchFamily="18" charset="0"/>
                        </a:rPr>
                        <a:t>đề</a:t>
                      </a:r>
                      <a:r>
                        <a:rPr lang="fr-FR" sz="2400" kern="1200" baseline="0" dirty="0" smtClean="0">
                          <a:solidFill>
                            <a:schemeClr val="dk1"/>
                          </a:solidFill>
                          <a:effectLst/>
                          <a:latin typeface="Times New Roman" pitchFamily="18" charset="0"/>
                          <a:ea typeface="+mn-ea"/>
                          <a:cs typeface="Times New Roman" pitchFamily="18" charset="0"/>
                        </a:rPr>
                        <a:t> </a:t>
                      </a:r>
                      <a:r>
                        <a:rPr lang="fr-FR" sz="2400" kern="1200" baseline="0" dirty="0" err="1" smtClean="0">
                          <a:solidFill>
                            <a:schemeClr val="dk1"/>
                          </a:solidFill>
                          <a:effectLst/>
                          <a:latin typeface="Times New Roman" pitchFamily="18" charset="0"/>
                          <a:ea typeface="+mn-ea"/>
                          <a:cs typeface="Times New Roman" pitchFamily="18" charset="0"/>
                        </a:rPr>
                        <a:t>nghị</a:t>
                      </a:r>
                      <a:r>
                        <a:rPr lang="fr-FR" sz="2400" kern="1200" baseline="0" dirty="0" smtClean="0">
                          <a:solidFill>
                            <a:schemeClr val="dk1"/>
                          </a:solidFill>
                          <a:effectLst/>
                          <a:latin typeface="Times New Roman" pitchFamily="18" charset="0"/>
                          <a:ea typeface="+mn-ea"/>
                          <a:cs typeface="Times New Roman" pitchFamily="18" charset="0"/>
                        </a:rPr>
                        <a:t> (Tr31-33)</a:t>
                      </a:r>
                      <a:r>
                        <a:rPr lang="fr-FR" sz="2400" kern="1200" dirty="0" smtClean="0">
                          <a:solidFill>
                            <a:schemeClr val="dk1"/>
                          </a:solidFill>
                          <a:effectLst/>
                          <a:latin typeface="Times New Roman" pitchFamily="18" charset="0"/>
                          <a:ea typeface="+mn-ea"/>
                          <a:cs typeface="Times New Roman" pitchFamily="18" charset="0"/>
                        </a:rPr>
                        <a:t> </a:t>
                      </a:r>
                    </a:p>
                    <a:p>
                      <a:r>
                        <a:rPr lang="en-US" sz="2400" kern="1200" dirty="0" smtClean="0">
                          <a:solidFill>
                            <a:schemeClr val="dk1"/>
                          </a:solidFill>
                          <a:effectLst/>
                          <a:latin typeface="Times New Roman" pitchFamily="18" charset="0"/>
                          <a:ea typeface="+mn-ea"/>
                          <a:cs typeface="Times New Roman" pitchFamily="18" charset="0"/>
                        </a:rPr>
                        <a:t>- </a:t>
                      </a:r>
                      <a:r>
                        <a:rPr lang="en-US" sz="2400" kern="1200" dirty="0" err="1" smtClean="0">
                          <a:solidFill>
                            <a:schemeClr val="dk1"/>
                          </a:solidFill>
                          <a:effectLst/>
                          <a:latin typeface="Times New Roman" pitchFamily="18" charset="0"/>
                          <a:ea typeface="+mn-ea"/>
                          <a:cs typeface="Times New Roman" pitchFamily="18" charset="0"/>
                        </a:rPr>
                        <a:t>Bài</a:t>
                      </a:r>
                      <a:r>
                        <a:rPr lang="en-US" sz="2400" kern="1200" baseline="0" dirty="0" smtClean="0">
                          <a:solidFill>
                            <a:schemeClr val="dk1"/>
                          </a:solidFill>
                          <a:effectLst/>
                          <a:latin typeface="Times New Roman" pitchFamily="18" charset="0"/>
                          <a:ea typeface="+mn-ea"/>
                          <a:cs typeface="Times New Roman" pitchFamily="18" charset="0"/>
                        </a:rPr>
                        <a:t> 11: </a:t>
                      </a:r>
                      <a:r>
                        <a:rPr lang="en-US" sz="2400" kern="1200" baseline="0" dirty="0" err="1" smtClean="0">
                          <a:solidFill>
                            <a:schemeClr val="dk1"/>
                          </a:solidFill>
                          <a:effectLst/>
                          <a:latin typeface="Times New Roman" pitchFamily="18" charset="0"/>
                          <a:ea typeface="+mn-ea"/>
                          <a:cs typeface="Times New Roman" pitchFamily="18" charset="0"/>
                        </a:rPr>
                        <a:t>Lịch</a:t>
                      </a:r>
                      <a:r>
                        <a:rPr lang="en-US" sz="2400" kern="1200" baseline="0" dirty="0" smtClean="0">
                          <a:solidFill>
                            <a:schemeClr val="dk1"/>
                          </a:solidFill>
                          <a:effectLst/>
                          <a:latin typeface="Times New Roman" pitchFamily="18" charset="0"/>
                          <a:ea typeface="+mn-ea"/>
                          <a:cs typeface="Times New Roman" pitchFamily="18" charset="0"/>
                        </a:rPr>
                        <a:t> </a:t>
                      </a:r>
                      <a:r>
                        <a:rPr lang="en-US" sz="2400" kern="1200" baseline="0" dirty="0" err="1" smtClean="0">
                          <a:solidFill>
                            <a:schemeClr val="dk1"/>
                          </a:solidFill>
                          <a:effectLst/>
                          <a:latin typeface="Times New Roman" pitchFamily="18" charset="0"/>
                          <a:ea typeface="+mn-ea"/>
                          <a:cs typeface="Times New Roman" pitchFamily="18" charset="0"/>
                        </a:rPr>
                        <a:t>sự</a:t>
                      </a:r>
                      <a:r>
                        <a:rPr lang="en-US" sz="2400" kern="1200" baseline="0" dirty="0" smtClean="0">
                          <a:solidFill>
                            <a:schemeClr val="dk1"/>
                          </a:solidFill>
                          <a:effectLst/>
                          <a:latin typeface="Times New Roman" pitchFamily="18" charset="0"/>
                          <a:ea typeface="+mn-ea"/>
                          <a:cs typeface="Times New Roman" pitchFamily="18" charset="0"/>
                        </a:rPr>
                        <a:t> </a:t>
                      </a:r>
                      <a:r>
                        <a:rPr lang="en-US" sz="2400" kern="1200" baseline="0" dirty="0" err="1" smtClean="0">
                          <a:solidFill>
                            <a:schemeClr val="dk1"/>
                          </a:solidFill>
                          <a:effectLst/>
                          <a:latin typeface="Times New Roman" pitchFamily="18" charset="0"/>
                          <a:ea typeface="+mn-ea"/>
                          <a:cs typeface="Times New Roman" pitchFamily="18" charset="0"/>
                        </a:rPr>
                        <a:t>khi</a:t>
                      </a:r>
                      <a:r>
                        <a:rPr lang="en-US" sz="2400" kern="1200" baseline="0" dirty="0" smtClean="0">
                          <a:solidFill>
                            <a:schemeClr val="dk1"/>
                          </a:solidFill>
                          <a:effectLst/>
                          <a:latin typeface="Times New Roman" pitchFamily="18" charset="0"/>
                          <a:ea typeface="+mn-ea"/>
                          <a:cs typeface="Times New Roman" pitchFamily="18" charset="0"/>
                        </a:rPr>
                        <a:t> </a:t>
                      </a:r>
                      <a:r>
                        <a:rPr lang="en-US" sz="2400" kern="1200" baseline="0" dirty="0" err="1" smtClean="0">
                          <a:solidFill>
                            <a:schemeClr val="dk1"/>
                          </a:solidFill>
                          <a:effectLst/>
                          <a:latin typeface="Times New Roman" pitchFamily="18" charset="0"/>
                          <a:ea typeface="+mn-ea"/>
                          <a:cs typeface="Times New Roman" pitchFamily="18" charset="0"/>
                        </a:rPr>
                        <a:t>nhận</a:t>
                      </a:r>
                      <a:r>
                        <a:rPr lang="en-US" sz="2400" kern="1200" baseline="0" dirty="0" smtClean="0">
                          <a:solidFill>
                            <a:schemeClr val="dk1"/>
                          </a:solidFill>
                          <a:effectLst/>
                          <a:latin typeface="Times New Roman" pitchFamily="18" charset="0"/>
                          <a:ea typeface="+mn-ea"/>
                          <a:cs typeface="Times New Roman" pitchFamily="18" charset="0"/>
                        </a:rPr>
                        <a:t> </a:t>
                      </a:r>
                      <a:r>
                        <a:rPr lang="en-US" sz="2400" kern="1200" baseline="0" dirty="0" err="1" smtClean="0">
                          <a:solidFill>
                            <a:schemeClr val="dk1"/>
                          </a:solidFill>
                          <a:effectLst/>
                          <a:latin typeface="Times New Roman" pitchFamily="18" charset="0"/>
                          <a:ea typeface="+mn-ea"/>
                          <a:cs typeface="Times New Roman" pitchFamily="18" charset="0"/>
                        </a:rPr>
                        <a:t>và</a:t>
                      </a:r>
                      <a:r>
                        <a:rPr lang="en-US" sz="2400" kern="1200" baseline="0" dirty="0" smtClean="0">
                          <a:solidFill>
                            <a:schemeClr val="dk1"/>
                          </a:solidFill>
                          <a:effectLst/>
                          <a:latin typeface="Times New Roman" pitchFamily="18" charset="0"/>
                          <a:ea typeface="+mn-ea"/>
                          <a:cs typeface="Times New Roman" pitchFamily="18" charset="0"/>
                        </a:rPr>
                        <a:t> </a:t>
                      </a:r>
                      <a:r>
                        <a:rPr lang="en-US" sz="2400" kern="1200" baseline="0" dirty="0" err="1" smtClean="0">
                          <a:solidFill>
                            <a:schemeClr val="dk1"/>
                          </a:solidFill>
                          <a:effectLst/>
                          <a:latin typeface="Times New Roman" pitchFamily="18" charset="0"/>
                          <a:ea typeface="+mn-ea"/>
                          <a:cs typeface="Times New Roman" pitchFamily="18" charset="0"/>
                        </a:rPr>
                        <a:t>gọi</a:t>
                      </a:r>
                      <a:r>
                        <a:rPr lang="en-US" sz="2400" kern="1200" baseline="0" dirty="0" smtClean="0">
                          <a:solidFill>
                            <a:schemeClr val="dk1"/>
                          </a:solidFill>
                          <a:effectLst/>
                          <a:latin typeface="Times New Roman" pitchFamily="18" charset="0"/>
                          <a:ea typeface="+mn-ea"/>
                          <a:cs typeface="Times New Roman" pitchFamily="18" charset="0"/>
                        </a:rPr>
                        <a:t> </a:t>
                      </a:r>
                      <a:r>
                        <a:rPr lang="en-US" sz="2400" kern="1200" baseline="0" dirty="0" err="1" smtClean="0">
                          <a:solidFill>
                            <a:schemeClr val="dk1"/>
                          </a:solidFill>
                          <a:effectLst/>
                          <a:latin typeface="Times New Roman" pitchFamily="18" charset="0"/>
                          <a:ea typeface="+mn-ea"/>
                          <a:cs typeface="Times New Roman" pitchFamily="18" charset="0"/>
                        </a:rPr>
                        <a:t>điện</a:t>
                      </a:r>
                      <a:r>
                        <a:rPr lang="en-US" sz="2400" kern="1200" baseline="0" dirty="0" smtClean="0">
                          <a:solidFill>
                            <a:schemeClr val="dk1"/>
                          </a:solidFill>
                          <a:effectLst/>
                          <a:latin typeface="Times New Roman" pitchFamily="18" charset="0"/>
                          <a:ea typeface="+mn-ea"/>
                          <a:cs typeface="Times New Roman" pitchFamily="18" charset="0"/>
                        </a:rPr>
                        <a:t> </a:t>
                      </a:r>
                      <a:r>
                        <a:rPr lang="en-US" sz="2400" kern="1200" baseline="0" dirty="0" err="1" smtClean="0">
                          <a:solidFill>
                            <a:schemeClr val="dk1"/>
                          </a:solidFill>
                          <a:effectLst/>
                          <a:latin typeface="Times New Roman" pitchFamily="18" charset="0"/>
                          <a:ea typeface="+mn-ea"/>
                          <a:cs typeface="Times New Roman" pitchFamily="18" charset="0"/>
                        </a:rPr>
                        <a:t>thoại</a:t>
                      </a:r>
                      <a:r>
                        <a:rPr lang="en-US" sz="2400" kern="1200" baseline="0" dirty="0" smtClean="0">
                          <a:solidFill>
                            <a:schemeClr val="dk1"/>
                          </a:solidFill>
                          <a:effectLst/>
                          <a:latin typeface="Times New Roman" pitchFamily="18" charset="0"/>
                          <a:ea typeface="+mn-ea"/>
                          <a:cs typeface="Times New Roman" pitchFamily="18" charset="0"/>
                        </a:rPr>
                        <a:t> (Tr35-37)</a:t>
                      </a:r>
                    </a:p>
                    <a:p>
                      <a:r>
                        <a:rPr lang="en-US" sz="2400" kern="1200" dirty="0" smtClean="0">
                          <a:solidFill>
                            <a:schemeClr val="dk1"/>
                          </a:solidFill>
                          <a:effectLst/>
                          <a:latin typeface="Times New Roman" pitchFamily="18" charset="0"/>
                          <a:ea typeface="+mn-ea"/>
                          <a:cs typeface="Times New Roman" pitchFamily="18" charset="0"/>
                        </a:rPr>
                        <a:t>- </a:t>
                      </a:r>
                      <a:r>
                        <a:rPr lang="en-US" sz="2400" kern="1200" dirty="0" err="1" smtClean="0">
                          <a:solidFill>
                            <a:schemeClr val="dk1"/>
                          </a:solidFill>
                          <a:effectLst/>
                          <a:latin typeface="Times New Roman" pitchFamily="18" charset="0"/>
                          <a:ea typeface="+mn-ea"/>
                          <a:cs typeface="Times New Roman" pitchFamily="18" charset="0"/>
                        </a:rPr>
                        <a:t>Bài</a:t>
                      </a:r>
                      <a:r>
                        <a:rPr lang="en-US" sz="2400" kern="1200" baseline="0" dirty="0" smtClean="0">
                          <a:solidFill>
                            <a:schemeClr val="dk1"/>
                          </a:solidFill>
                          <a:effectLst/>
                          <a:latin typeface="Times New Roman" pitchFamily="18" charset="0"/>
                          <a:ea typeface="+mn-ea"/>
                          <a:cs typeface="Times New Roman" pitchFamily="18" charset="0"/>
                        </a:rPr>
                        <a:t> 12: </a:t>
                      </a:r>
                      <a:r>
                        <a:rPr lang="en-US" sz="2400" kern="1200" baseline="0" dirty="0" err="1" smtClean="0">
                          <a:solidFill>
                            <a:schemeClr val="dk1"/>
                          </a:solidFill>
                          <a:effectLst/>
                          <a:latin typeface="Times New Roman" pitchFamily="18" charset="0"/>
                          <a:ea typeface="+mn-ea"/>
                          <a:cs typeface="Times New Roman" pitchFamily="18" charset="0"/>
                        </a:rPr>
                        <a:t>Lịch</a:t>
                      </a:r>
                      <a:r>
                        <a:rPr lang="en-US" sz="2400" kern="1200" baseline="0" dirty="0" smtClean="0">
                          <a:solidFill>
                            <a:schemeClr val="dk1"/>
                          </a:solidFill>
                          <a:effectLst/>
                          <a:latin typeface="Times New Roman" pitchFamily="18" charset="0"/>
                          <a:ea typeface="+mn-ea"/>
                          <a:cs typeface="Times New Roman" pitchFamily="18" charset="0"/>
                        </a:rPr>
                        <a:t> </a:t>
                      </a:r>
                      <a:r>
                        <a:rPr lang="en-US" sz="2400" kern="1200" baseline="0" dirty="0" err="1" smtClean="0">
                          <a:solidFill>
                            <a:schemeClr val="dk1"/>
                          </a:solidFill>
                          <a:effectLst/>
                          <a:latin typeface="Times New Roman" pitchFamily="18" charset="0"/>
                          <a:ea typeface="+mn-ea"/>
                          <a:cs typeface="Times New Roman" pitchFamily="18" charset="0"/>
                        </a:rPr>
                        <a:t>sự</a:t>
                      </a:r>
                      <a:r>
                        <a:rPr lang="en-US" sz="2400" kern="1200" baseline="0" dirty="0" smtClean="0">
                          <a:solidFill>
                            <a:schemeClr val="dk1"/>
                          </a:solidFill>
                          <a:effectLst/>
                          <a:latin typeface="Times New Roman" pitchFamily="18" charset="0"/>
                          <a:ea typeface="+mn-ea"/>
                          <a:cs typeface="Times New Roman" pitchFamily="18" charset="0"/>
                        </a:rPr>
                        <a:t> </a:t>
                      </a:r>
                      <a:r>
                        <a:rPr lang="en-US" sz="2400" kern="1200" baseline="0" dirty="0" err="1" smtClean="0">
                          <a:solidFill>
                            <a:schemeClr val="dk1"/>
                          </a:solidFill>
                          <a:effectLst/>
                          <a:latin typeface="Times New Roman" pitchFamily="18" charset="0"/>
                          <a:ea typeface="+mn-ea"/>
                          <a:cs typeface="Times New Roman" pitchFamily="18" charset="0"/>
                        </a:rPr>
                        <a:t>khi</a:t>
                      </a:r>
                      <a:r>
                        <a:rPr lang="en-US" sz="2400" kern="1200" baseline="0" dirty="0" smtClean="0">
                          <a:solidFill>
                            <a:schemeClr val="dk1"/>
                          </a:solidFill>
                          <a:effectLst/>
                          <a:latin typeface="Times New Roman" pitchFamily="18" charset="0"/>
                          <a:ea typeface="+mn-ea"/>
                          <a:cs typeface="Times New Roman" pitchFamily="18" charset="0"/>
                        </a:rPr>
                        <a:t> </a:t>
                      </a:r>
                      <a:r>
                        <a:rPr lang="en-US" sz="2400" kern="1200" baseline="0" dirty="0" err="1" smtClean="0">
                          <a:solidFill>
                            <a:schemeClr val="dk1"/>
                          </a:solidFill>
                          <a:effectLst/>
                          <a:latin typeface="Times New Roman" pitchFamily="18" charset="0"/>
                          <a:ea typeface="+mn-ea"/>
                          <a:cs typeface="Times New Roman" pitchFamily="18" charset="0"/>
                        </a:rPr>
                        <a:t>đến</a:t>
                      </a:r>
                      <a:r>
                        <a:rPr lang="en-US" sz="2400" kern="1200" baseline="0" dirty="0" smtClean="0">
                          <a:solidFill>
                            <a:schemeClr val="dk1"/>
                          </a:solidFill>
                          <a:effectLst/>
                          <a:latin typeface="Times New Roman" pitchFamily="18" charset="0"/>
                          <a:ea typeface="+mn-ea"/>
                          <a:cs typeface="Times New Roman" pitchFamily="18" charset="0"/>
                        </a:rPr>
                        <a:t> </a:t>
                      </a:r>
                      <a:r>
                        <a:rPr lang="en-US" sz="2400" kern="1200" baseline="0" dirty="0" err="1" smtClean="0">
                          <a:solidFill>
                            <a:schemeClr val="dk1"/>
                          </a:solidFill>
                          <a:effectLst/>
                          <a:latin typeface="Times New Roman" pitchFamily="18" charset="0"/>
                          <a:ea typeface="+mn-ea"/>
                          <a:cs typeface="Times New Roman" pitchFamily="18" charset="0"/>
                        </a:rPr>
                        <a:t>nhà</a:t>
                      </a:r>
                      <a:r>
                        <a:rPr lang="en-US" sz="2400" kern="1200" baseline="0" dirty="0" smtClean="0">
                          <a:solidFill>
                            <a:schemeClr val="dk1"/>
                          </a:solidFill>
                          <a:effectLst/>
                          <a:latin typeface="Times New Roman" pitchFamily="18" charset="0"/>
                          <a:ea typeface="+mn-ea"/>
                          <a:cs typeface="Times New Roman" pitchFamily="18" charset="0"/>
                        </a:rPr>
                        <a:t> </a:t>
                      </a:r>
                      <a:r>
                        <a:rPr lang="en-US" sz="2400" kern="1200" baseline="0" dirty="0" err="1" smtClean="0">
                          <a:solidFill>
                            <a:schemeClr val="dk1"/>
                          </a:solidFill>
                          <a:effectLst/>
                          <a:latin typeface="Times New Roman" pitchFamily="18" charset="0"/>
                          <a:ea typeface="+mn-ea"/>
                          <a:cs typeface="Times New Roman" pitchFamily="18" charset="0"/>
                        </a:rPr>
                        <a:t>người</a:t>
                      </a:r>
                      <a:r>
                        <a:rPr lang="en-US" sz="2400" kern="1200" baseline="0" dirty="0" smtClean="0">
                          <a:solidFill>
                            <a:schemeClr val="dk1"/>
                          </a:solidFill>
                          <a:effectLst/>
                          <a:latin typeface="Times New Roman" pitchFamily="18" charset="0"/>
                          <a:ea typeface="+mn-ea"/>
                          <a:cs typeface="Times New Roman" pitchFamily="18" charset="0"/>
                        </a:rPr>
                        <a:t> </a:t>
                      </a:r>
                      <a:r>
                        <a:rPr lang="en-US" sz="2400" kern="1200" baseline="0" dirty="0" err="1" smtClean="0">
                          <a:solidFill>
                            <a:schemeClr val="dk1"/>
                          </a:solidFill>
                          <a:effectLst/>
                          <a:latin typeface="Times New Roman" pitchFamily="18" charset="0"/>
                          <a:ea typeface="+mn-ea"/>
                          <a:cs typeface="Times New Roman" pitchFamily="18" charset="0"/>
                        </a:rPr>
                        <a:t>khác</a:t>
                      </a:r>
                      <a:r>
                        <a:rPr lang="en-US" sz="2400" kern="1200" baseline="0" dirty="0" smtClean="0">
                          <a:solidFill>
                            <a:schemeClr val="dk1"/>
                          </a:solidFill>
                          <a:effectLst/>
                          <a:latin typeface="Times New Roman" pitchFamily="18" charset="0"/>
                          <a:ea typeface="+mn-ea"/>
                          <a:cs typeface="Times New Roman" pitchFamily="18" charset="0"/>
                        </a:rPr>
                        <a:t> (</a:t>
                      </a:r>
                      <a:r>
                        <a:rPr lang="en-US" sz="2400" kern="1200" baseline="0" dirty="0" err="1" smtClean="0">
                          <a:solidFill>
                            <a:schemeClr val="dk1"/>
                          </a:solidFill>
                          <a:effectLst/>
                          <a:latin typeface="Times New Roman" pitchFamily="18" charset="0"/>
                          <a:ea typeface="+mn-ea"/>
                          <a:cs typeface="Times New Roman" pitchFamily="18" charset="0"/>
                        </a:rPr>
                        <a:t>Tr</a:t>
                      </a:r>
                      <a:r>
                        <a:rPr lang="en-US" sz="2400" kern="1200" baseline="0" dirty="0" smtClean="0">
                          <a:solidFill>
                            <a:schemeClr val="dk1"/>
                          </a:solidFill>
                          <a:effectLst/>
                          <a:latin typeface="Times New Roman" pitchFamily="18" charset="0"/>
                          <a:ea typeface="+mn-ea"/>
                          <a:cs typeface="Times New Roman" pitchFamily="18" charset="0"/>
                        </a:rPr>
                        <a:t> 38-40)</a:t>
                      </a:r>
                    </a:p>
                    <a:p>
                      <a:r>
                        <a:rPr lang="en-US" sz="2400" kern="1200" dirty="0" smtClean="0">
                          <a:solidFill>
                            <a:schemeClr val="dk1"/>
                          </a:solidFill>
                          <a:effectLst/>
                          <a:latin typeface="Times New Roman" pitchFamily="18" charset="0"/>
                          <a:ea typeface="+mn-ea"/>
                          <a:cs typeface="Times New Roman" pitchFamily="18" charset="0"/>
                        </a:rPr>
                        <a:t>- </a:t>
                      </a:r>
                      <a:r>
                        <a:rPr lang="en-US" sz="2400" kern="1200" dirty="0" err="1" smtClean="0">
                          <a:solidFill>
                            <a:schemeClr val="dk1"/>
                          </a:solidFill>
                          <a:effectLst/>
                          <a:latin typeface="Times New Roman" pitchFamily="18" charset="0"/>
                          <a:ea typeface="+mn-ea"/>
                          <a:cs typeface="Times New Roman" pitchFamily="18" charset="0"/>
                        </a:rPr>
                        <a:t>Bài</a:t>
                      </a:r>
                      <a:r>
                        <a:rPr lang="en-US" sz="2400" kern="1200" baseline="0" dirty="0" smtClean="0">
                          <a:solidFill>
                            <a:schemeClr val="dk1"/>
                          </a:solidFill>
                          <a:effectLst/>
                          <a:latin typeface="Times New Roman" pitchFamily="18" charset="0"/>
                          <a:ea typeface="+mn-ea"/>
                          <a:cs typeface="Times New Roman" pitchFamily="18" charset="0"/>
                        </a:rPr>
                        <a:t> 13: </a:t>
                      </a:r>
                      <a:r>
                        <a:rPr lang="en-US" sz="2400" kern="1200" baseline="0" dirty="0" err="1" smtClean="0">
                          <a:solidFill>
                            <a:schemeClr val="dk1"/>
                          </a:solidFill>
                          <a:effectLst/>
                          <a:latin typeface="Times New Roman" pitchFamily="18" charset="0"/>
                          <a:ea typeface="+mn-ea"/>
                          <a:cs typeface="Times New Roman" pitchFamily="18" charset="0"/>
                        </a:rPr>
                        <a:t>Giúp</a:t>
                      </a:r>
                      <a:r>
                        <a:rPr lang="en-US" sz="2400" kern="1200" baseline="0" dirty="0" smtClean="0">
                          <a:solidFill>
                            <a:schemeClr val="dk1"/>
                          </a:solidFill>
                          <a:effectLst/>
                          <a:latin typeface="Times New Roman" pitchFamily="18" charset="0"/>
                          <a:ea typeface="+mn-ea"/>
                          <a:cs typeface="Times New Roman" pitchFamily="18" charset="0"/>
                        </a:rPr>
                        <a:t> </a:t>
                      </a:r>
                      <a:r>
                        <a:rPr lang="en-US" sz="2400" kern="1200" baseline="0" dirty="0" err="1" smtClean="0">
                          <a:solidFill>
                            <a:schemeClr val="dk1"/>
                          </a:solidFill>
                          <a:effectLst/>
                          <a:latin typeface="Times New Roman" pitchFamily="18" charset="0"/>
                          <a:ea typeface="+mn-ea"/>
                          <a:cs typeface="Times New Roman" pitchFamily="18" charset="0"/>
                        </a:rPr>
                        <a:t>đỡ</a:t>
                      </a:r>
                      <a:r>
                        <a:rPr lang="en-US" sz="2400" kern="1200" baseline="0" dirty="0" smtClean="0">
                          <a:solidFill>
                            <a:schemeClr val="dk1"/>
                          </a:solidFill>
                          <a:effectLst/>
                          <a:latin typeface="Times New Roman" pitchFamily="18" charset="0"/>
                          <a:ea typeface="+mn-ea"/>
                          <a:cs typeface="Times New Roman" pitchFamily="18" charset="0"/>
                        </a:rPr>
                        <a:t> </a:t>
                      </a:r>
                      <a:r>
                        <a:rPr lang="en-US" sz="2400" kern="1200" baseline="0" dirty="0" err="1" smtClean="0">
                          <a:solidFill>
                            <a:schemeClr val="dk1"/>
                          </a:solidFill>
                          <a:effectLst/>
                          <a:latin typeface="Times New Roman" pitchFamily="18" charset="0"/>
                          <a:ea typeface="+mn-ea"/>
                          <a:cs typeface="Times New Roman" pitchFamily="18" charset="0"/>
                        </a:rPr>
                        <a:t>người</a:t>
                      </a:r>
                      <a:r>
                        <a:rPr lang="en-US" sz="2400" kern="1200" baseline="0" dirty="0" smtClean="0">
                          <a:solidFill>
                            <a:schemeClr val="dk1"/>
                          </a:solidFill>
                          <a:effectLst/>
                          <a:latin typeface="Times New Roman" pitchFamily="18" charset="0"/>
                          <a:ea typeface="+mn-ea"/>
                          <a:cs typeface="Times New Roman" pitchFamily="18" charset="0"/>
                        </a:rPr>
                        <a:t> </a:t>
                      </a:r>
                      <a:r>
                        <a:rPr lang="en-US" sz="2400" kern="1200" baseline="0" dirty="0" err="1" smtClean="0">
                          <a:solidFill>
                            <a:schemeClr val="dk1"/>
                          </a:solidFill>
                          <a:effectLst/>
                          <a:latin typeface="Times New Roman" pitchFamily="18" charset="0"/>
                          <a:ea typeface="+mn-ea"/>
                          <a:cs typeface="Times New Roman" pitchFamily="18" charset="0"/>
                        </a:rPr>
                        <a:t>khuyết</a:t>
                      </a:r>
                      <a:r>
                        <a:rPr lang="en-US" sz="2400" kern="1200" baseline="0" dirty="0" smtClean="0">
                          <a:solidFill>
                            <a:schemeClr val="dk1"/>
                          </a:solidFill>
                          <a:effectLst/>
                          <a:latin typeface="Times New Roman" pitchFamily="18" charset="0"/>
                          <a:ea typeface="+mn-ea"/>
                          <a:cs typeface="Times New Roman" pitchFamily="18" charset="0"/>
                        </a:rPr>
                        <a:t> </a:t>
                      </a:r>
                      <a:r>
                        <a:rPr lang="en-US" sz="2400" kern="1200" baseline="0" dirty="0" err="1" smtClean="0">
                          <a:solidFill>
                            <a:schemeClr val="dk1"/>
                          </a:solidFill>
                          <a:effectLst/>
                          <a:latin typeface="Times New Roman" pitchFamily="18" charset="0"/>
                          <a:ea typeface="+mn-ea"/>
                          <a:cs typeface="Times New Roman" pitchFamily="18" charset="0"/>
                        </a:rPr>
                        <a:t>tật</a:t>
                      </a:r>
                      <a:r>
                        <a:rPr lang="en-US" sz="2400" kern="1200" baseline="0" dirty="0" smtClean="0">
                          <a:solidFill>
                            <a:schemeClr val="dk1"/>
                          </a:solidFill>
                          <a:effectLst/>
                          <a:latin typeface="Times New Roman" pitchFamily="18" charset="0"/>
                          <a:ea typeface="+mn-ea"/>
                          <a:cs typeface="Times New Roman" pitchFamily="18" charset="0"/>
                        </a:rPr>
                        <a:t> (Tr41-43)</a:t>
                      </a:r>
                    </a:p>
                    <a:p>
                      <a:r>
                        <a:rPr lang="en-US" sz="2400" kern="1200" dirty="0" smtClean="0">
                          <a:solidFill>
                            <a:schemeClr val="dk1"/>
                          </a:solidFill>
                          <a:effectLst/>
                          <a:latin typeface="Times New Roman" pitchFamily="18" charset="0"/>
                          <a:ea typeface="+mn-ea"/>
                          <a:cs typeface="Times New Roman" pitchFamily="18" charset="0"/>
                        </a:rPr>
                        <a:t>- </a:t>
                      </a:r>
                      <a:r>
                        <a:rPr lang="en-US" sz="2400" kern="1200" dirty="0" err="1" smtClean="0">
                          <a:solidFill>
                            <a:schemeClr val="dk1"/>
                          </a:solidFill>
                          <a:effectLst/>
                          <a:latin typeface="Times New Roman" pitchFamily="18" charset="0"/>
                          <a:ea typeface="+mn-ea"/>
                          <a:cs typeface="Times New Roman" pitchFamily="18" charset="0"/>
                        </a:rPr>
                        <a:t>Bài</a:t>
                      </a:r>
                      <a:r>
                        <a:rPr lang="en-US" sz="2400" kern="1200" baseline="0" dirty="0" smtClean="0">
                          <a:solidFill>
                            <a:schemeClr val="dk1"/>
                          </a:solidFill>
                          <a:effectLst/>
                          <a:latin typeface="Times New Roman" pitchFamily="18" charset="0"/>
                          <a:ea typeface="+mn-ea"/>
                          <a:cs typeface="Times New Roman" pitchFamily="18" charset="0"/>
                        </a:rPr>
                        <a:t> 14: </a:t>
                      </a:r>
                      <a:r>
                        <a:rPr lang="en-US" sz="2400" kern="1200" baseline="0" dirty="0" err="1" smtClean="0">
                          <a:solidFill>
                            <a:schemeClr val="dk1"/>
                          </a:solidFill>
                          <a:effectLst/>
                          <a:latin typeface="Times New Roman" pitchFamily="18" charset="0"/>
                          <a:ea typeface="+mn-ea"/>
                          <a:cs typeface="Times New Roman" pitchFamily="18" charset="0"/>
                        </a:rPr>
                        <a:t>Bảo</a:t>
                      </a:r>
                      <a:r>
                        <a:rPr lang="en-US" sz="2400" kern="1200" baseline="0" dirty="0" smtClean="0">
                          <a:solidFill>
                            <a:schemeClr val="dk1"/>
                          </a:solidFill>
                          <a:effectLst/>
                          <a:latin typeface="Times New Roman" pitchFamily="18" charset="0"/>
                          <a:ea typeface="+mn-ea"/>
                          <a:cs typeface="Times New Roman" pitchFamily="18" charset="0"/>
                        </a:rPr>
                        <a:t> </a:t>
                      </a:r>
                      <a:r>
                        <a:rPr lang="en-US" sz="2400" kern="1200" baseline="0" dirty="0" err="1" smtClean="0">
                          <a:solidFill>
                            <a:schemeClr val="dk1"/>
                          </a:solidFill>
                          <a:effectLst/>
                          <a:latin typeface="Times New Roman" pitchFamily="18" charset="0"/>
                          <a:ea typeface="+mn-ea"/>
                          <a:cs typeface="Times New Roman" pitchFamily="18" charset="0"/>
                        </a:rPr>
                        <a:t>vệ</a:t>
                      </a:r>
                      <a:r>
                        <a:rPr lang="en-US" sz="2400" kern="1200" baseline="0" dirty="0" smtClean="0">
                          <a:solidFill>
                            <a:schemeClr val="dk1"/>
                          </a:solidFill>
                          <a:effectLst/>
                          <a:latin typeface="Times New Roman" pitchFamily="18" charset="0"/>
                          <a:ea typeface="+mn-ea"/>
                          <a:cs typeface="Times New Roman" pitchFamily="18" charset="0"/>
                        </a:rPr>
                        <a:t> </a:t>
                      </a:r>
                      <a:r>
                        <a:rPr lang="en-US" sz="2400" kern="1200" baseline="0" dirty="0" err="1" smtClean="0">
                          <a:solidFill>
                            <a:schemeClr val="dk1"/>
                          </a:solidFill>
                          <a:effectLst/>
                          <a:latin typeface="Times New Roman" pitchFamily="18" charset="0"/>
                          <a:ea typeface="+mn-ea"/>
                          <a:cs typeface="Times New Roman" pitchFamily="18" charset="0"/>
                        </a:rPr>
                        <a:t>loài</a:t>
                      </a:r>
                      <a:r>
                        <a:rPr lang="en-US" sz="2400" kern="1200" baseline="0" dirty="0" smtClean="0">
                          <a:solidFill>
                            <a:schemeClr val="dk1"/>
                          </a:solidFill>
                          <a:effectLst/>
                          <a:latin typeface="Times New Roman" pitchFamily="18" charset="0"/>
                          <a:ea typeface="+mn-ea"/>
                          <a:cs typeface="Times New Roman" pitchFamily="18" charset="0"/>
                        </a:rPr>
                        <a:t> </a:t>
                      </a:r>
                      <a:r>
                        <a:rPr lang="en-US" sz="2400" kern="1200" baseline="0" dirty="0" err="1" smtClean="0">
                          <a:solidFill>
                            <a:schemeClr val="dk1"/>
                          </a:solidFill>
                          <a:effectLst/>
                          <a:latin typeface="Times New Roman" pitchFamily="18" charset="0"/>
                          <a:ea typeface="+mn-ea"/>
                          <a:cs typeface="Times New Roman" pitchFamily="18" charset="0"/>
                        </a:rPr>
                        <a:t>vật</a:t>
                      </a:r>
                      <a:r>
                        <a:rPr lang="en-US" sz="2400" kern="1200" baseline="0" dirty="0" smtClean="0">
                          <a:solidFill>
                            <a:schemeClr val="dk1"/>
                          </a:solidFill>
                          <a:effectLst/>
                          <a:latin typeface="Times New Roman" pitchFamily="18" charset="0"/>
                          <a:ea typeface="+mn-ea"/>
                          <a:cs typeface="Times New Roman" pitchFamily="18" charset="0"/>
                        </a:rPr>
                        <a:t> </a:t>
                      </a:r>
                      <a:r>
                        <a:rPr lang="en-US" sz="2400" kern="1200" baseline="0" dirty="0" err="1" smtClean="0">
                          <a:solidFill>
                            <a:schemeClr val="dk1"/>
                          </a:solidFill>
                          <a:effectLst/>
                          <a:latin typeface="Times New Roman" pitchFamily="18" charset="0"/>
                          <a:ea typeface="+mn-ea"/>
                          <a:cs typeface="Times New Roman" pitchFamily="18" charset="0"/>
                        </a:rPr>
                        <a:t>có</a:t>
                      </a:r>
                      <a:r>
                        <a:rPr lang="en-US" sz="2400" kern="1200" baseline="0" dirty="0" smtClean="0">
                          <a:solidFill>
                            <a:schemeClr val="dk1"/>
                          </a:solidFill>
                          <a:effectLst/>
                          <a:latin typeface="Times New Roman" pitchFamily="18" charset="0"/>
                          <a:ea typeface="+mn-ea"/>
                          <a:cs typeface="Times New Roman" pitchFamily="18" charset="0"/>
                        </a:rPr>
                        <a:t> </a:t>
                      </a:r>
                      <a:r>
                        <a:rPr lang="en-US" sz="2400" kern="1200" baseline="0" dirty="0" err="1" smtClean="0">
                          <a:solidFill>
                            <a:schemeClr val="dk1"/>
                          </a:solidFill>
                          <a:effectLst/>
                          <a:latin typeface="Times New Roman" pitchFamily="18" charset="0"/>
                          <a:ea typeface="+mn-ea"/>
                          <a:cs typeface="Times New Roman" pitchFamily="18" charset="0"/>
                        </a:rPr>
                        <a:t>ích</a:t>
                      </a:r>
                      <a:r>
                        <a:rPr lang="en-US" sz="2400" kern="1200" baseline="0" dirty="0" smtClean="0">
                          <a:solidFill>
                            <a:schemeClr val="dk1"/>
                          </a:solidFill>
                          <a:effectLst/>
                          <a:latin typeface="Times New Roman" pitchFamily="18" charset="0"/>
                          <a:ea typeface="+mn-ea"/>
                          <a:cs typeface="Times New Roman" pitchFamily="18" charset="0"/>
                        </a:rPr>
                        <a:t> (Tr44-47)</a:t>
                      </a:r>
                      <a:endParaRPr lang="en-US" sz="2400" kern="1200" dirty="0">
                        <a:solidFill>
                          <a:schemeClr val="dk1"/>
                        </a:solidFill>
                        <a:effectLst/>
                        <a:latin typeface="Times New Roman" pitchFamily="18" charset="0"/>
                        <a:ea typeface="+mn-ea"/>
                        <a:cs typeface="Times New Roman" pitchFamily="18" charset="0"/>
                      </a:endParaRPr>
                    </a:p>
                  </a:txBody>
                  <a:tcPr marL="68580" marR="68580" marT="0" marB="0">
                    <a:solidFill>
                      <a:srgbClr val="0099FF"/>
                    </a:solidFill>
                  </a:tcPr>
                </a:tc>
                <a:tc>
                  <a:txBody>
                    <a:bodyPr/>
                    <a:lstStyle/>
                    <a:p>
                      <a:pPr fontAlgn="base"/>
                      <a:r>
                        <a:rPr lang="en-US" sz="2400" b="0" dirty="0" smtClean="0">
                          <a:solidFill>
                            <a:schemeClr val="tx1"/>
                          </a:solidFill>
                          <a:effectLst/>
                          <a:latin typeface="Times New Roman" pitchFamily="18" charset="0"/>
                          <a:ea typeface="Calibri"/>
                          <a:cs typeface="Times New Roman" pitchFamily="18" charset="0"/>
                        </a:rPr>
                        <a:t>- </a:t>
                      </a:r>
                      <a:r>
                        <a:rPr lang="en-US" sz="2400" b="0" dirty="0" err="1" smtClean="0">
                          <a:solidFill>
                            <a:schemeClr val="tx1"/>
                          </a:solidFill>
                          <a:effectLst/>
                          <a:latin typeface="Times New Roman" pitchFamily="18" charset="0"/>
                          <a:ea typeface="Calibri"/>
                          <a:cs typeface="Times New Roman" pitchFamily="18" charset="0"/>
                        </a:rPr>
                        <a:t>Hầu</a:t>
                      </a:r>
                      <a:r>
                        <a:rPr lang="en-US" sz="2400" b="0" baseline="0" dirty="0" smtClean="0">
                          <a:solidFill>
                            <a:schemeClr val="tx1"/>
                          </a:solidFill>
                          <a:effectLst/>
                          <a:latin typeface="Times New Roman" pitchFamily="18" charset="0"/>
                          <a:ea typeface="Calibri"/>
                          <a:cs typeface="Times New Roman" pitchFamily="18" charset="0"/>
                        </a:rPr>
                        <a:t> </a:t>
                      </a:r>
                      <a:r>
                        <a:rPr lang="en-US" sz="2400" b="0" baseline="0" dirty="0" err="1" smtClean="0">
                          <a:solidFill>
                            <a:schemeClr val="tx1"/>
                          </a:solidFill>
                          <a:effectLst/>
                          <a:latin typeface="Times New Roman" pitchFamily="18" charset="0"/>
                          <a:ea typeface="Calibri"/>
                          <a:cs typeface="Times New Roman" pitchFamily="18" charset="0"/>
                        </a:rPr>
                        <a:t>hết</a:t>
                      </a:r>
                      <a:r>
                        <a:rPr lang="en-US" sz="2400" b="0" baseline="0" dirty="0" smtClean="0">
                          <a:solidFill>
                            <a:schemeClr val="tx1"/>
                          </a:solidFill>
                          <a:effectLst/>
                          <a:latin typeface="Times New Roman" pitchFamily="18" charset="0"/>
                          <a:ea typeface="Calibri"/>
                          <a:cs typeface="Times New Roman" pitchFamily="18" charset="0"/>
                        </a:rPr>
                        <a:t> </a:t>
                      </a:r>
                      <a:r>
                        <a:rPr lang="en-US" sz="2400" b="0" baseline="0" dirty="0" err="1" smtClean="0">
                          <a:solidFill>
                            <a:schemeClr val="tx1"/>
                          </a:solidFill>
                          <a:effectLst/>
                          <a:latin typeface="Times New Roman" pitchFamily="18" charset="0"/>
                          <a:ea typeface="Calibri"/>
                          <a:cs typeface="Times New Roman" pitchFamily="18" charset="0"/>
                        </a:rPr>
                        <a:t>các</a:t>
                      </a:r>
                      <a:r>
                        <a:rPr lang="en-US" sz="2400" b="0" baseline="0" dirty="0" smtClean="0">
                          <a:solidFill>
                            <a:schemeClr val="tx1"/>
                          </a:solidFill>
                          <a:effectLst/>
                          <a:latin typeface="Times New Roman" pitchFamily="18" charset="0"/>
                          <a:ea typeface="Calibri"/>
                          <a:cs typeface="Times New Roman" pitchFamily="18" charset="0"/>
                        </a:rPr>
                        <a:t> </a:t>
                      </a:r>
                      <a:r>
                        <a:rPr lang="en-US" sz="2400" b="0" baseline="0" dirty="0" err="1" smtClean="0">
                          <a:solidFill>
                            <a:schemeClr val="tx1"/>
                          </a:solidFill>
                          <a:effectLst/>
                          <a:latin typeface="Times New Roman" pitchFamily="18" charset="0"/>
                          <a:ea typeface="Calibri"/>
                          <a:cs typeface="Times New Roman" pitchFamily="18" charset="0"/>
                        </a:rPr>
                        <a:t>bài</a:t>
                      </a:r>
                      <a:r>
                        <a:rPr lang="en-US" sz="2400" b="0" baseline="0" dirty="0" smtClean="0">
                          <a:solidFill>
                            <a:schemeClr val="tx1"/>
                          </a:solidFill>
                          <a:effectLst/>
                          <a:latin typeface="Times New Roman" pitchFamily="18" charset="0"/>
                          <a:ea typeface="Calibri"/>
                          <a:cs typeface="Times New Roman" pitchFamily="18" charset="0"/>
                        </a:rPr>
                        <a:t> </a:t>
                      </a:r>
                      <a:r>
                        <a:rPr lang="en-US" sz="2400" b="0" baseline="0" dirty="0" err="1" smtClean="0">
                          <a:solidFill>
                            <a:schemeClr val="tx1"/>
                          </a:solidFill>
                          <a:effectLst/>
                          <a:latin typeface="Times New Roman" pitchFamily="18" charset="0"/>
                          <a:ea typeface="Calibri"/>
                          <a:cs typeface="Times New Roman" pitchFamily="18" charset="0"/>
                        </a:rPr>
                        <a:t>đều</a:t>
                      </a:r>
                      <a:r>
                        <a:rPr lang="en-US" sz="2400" b="0" baseline="0" dirty="0" smtClean="0">
                          <a:solidFill>
                            <a:schemeClr val="tx1"/>
                          </a:solidFill>
                          <a:effectLst/>
                          <a:latin typeface="Times New Roman" pitchFamily="18" charset="0"/>
                          <a:ea typeface="Calibri"/>
                          <a:cs typeface="Times New Roman" pitchFamily="18" charset="0"/>
                        </a:rPr>
                        <a:t> </a:t>
                      </a:r>
                      <a:r>
                        <a:rPr lang="en-US" sz="2400" b="0" baseline="0" dirty="0" err="1" smtClean="0">
                          <a:solidFill>
                            <a:schemeClr val="tx1"/>
                          </a:solidFill>
                          <a:effectLst/>
                          <a:latin typeface="Times New Roman" pitchFamily="18" charset="0"/>
                          <a:ea typeface="Calibri"/>
                          <a:cs typeface="Times New Roman" pitchFamily="18" charset="0"/>
                        </a:rPr>
                        <a:t>sử</a:t>
                      </a:r>
                      <a:r>
                        <a:rPr lang="en-US" sz="2400" b="0" baseline="0" dirty="0" smtClean="0">
                          <a:solidFill>
                            <a:schemeClr val="tx1"/>
                          </a:solidFill>
                          <a:effectLst/>
                          <a:latin typeface="Times New Roman" pitchFamily="18" charset="0"/>
                          <a:ea typeface="Calibri"/>
                          <a:cs typeface="Times New Roman" pitchFamily="18" charset="0"/>
                        </a:rPr>
                        <a:t> </a:t>
                      </a:r>
                      <a:r>
                        <a:rPr lang="en-US" sz="2400" b="0" baseline="0" dirty="0" err="1" smtClean="0">
                          <a:solidFill>
                            <a:schemeClr val="tx1"/>
                          </a:solidFill>
                          <a:effectLst/>
                          <a:latin typeface="Times New Roman" pitchFamily="18" charset="0"/>
                          <a:ea typeface="Calibri"/>
                          <a:cs typeface="Times New Roman" pitchFamily="18" charset="0"/>
                        </a:rPr>
                        <a:t>dụng</a:t>
                      </a:r>
                      <a:r>
                        <a:rPr lang="en-US" sz="2400" b="0" baseline="0" dirty="0" smtClean="0">
                          <a:solidFill>
                            <a:schemeClr val="tx1"/>
                          </a:solidFill>
                          <a:effectLst/>
                          <a:latin typeface="Times New Roman" pitchFamily="18" charset="0"/>
                          <a:ea typeface="Calibri"/>
                          <a:cs typeface="Times New Roman" pitchFamily="18" charset="0"/>
                        </a:rPr>
                        <a:t> </a:t>
                      </a:r>
                      <a:r>
                        <a:rPr lang="en-US" sz="2400" b="0" baseline="0" dirty="0" err="1" smtClean="0">
                          <a:solidFill>
                            <a:schemeClr val="tx1"/>
                          </a:solidFill>
                          <a:effectLst/>
                          <a:latin typeface="Times New Roman" pitchFamily="18" charset="0"/>
                          <a:ea typeface="Calibri"/>
                          <a:cs typeface="Times New Roman" pitchFamily="18" charset="0"/>
                        </a:rPr>
                        <a:t>các</a:t>
                      </a:r>
                      <a:r>
                        <a:rPr lang="en-US" sz="2400" b="0" baseline="0" dirty="0" smtClean="0">
                          <a:solidFill>
                            <a:schemeClr val="tx1"/>
                          </a:solidFill>
                          <a:effectLst/>
                          <a:latin typeface="Times New Roman" pitchFamily="18" charset="0"/>
                          <a:ea typeface="Calibri"/>
                          <a:cs typeface="Times New Roman" pitchFamily="18" charset="0"/>
                        </a:rPr>
                        <a:t> </a:t>
                      </a:r>
                      <a:r>
                        <a:rPr lang="en-US" sz="2400" b="0" baseline="0" dirty="0" err="1" smtClean="0">
                          <a:solidFill>
                            <a:schemeClr val="tx1"/>
                          </a:solidFill>
                          <a:effectLst/>
                          <a:latin typeface="Times New Roman" pitchFamily="18" charset="0"/>
                          <a:ea typeface="Calibri"/>
                          <a:cs typeface="Times New Roman" pitchFamily="18" charset="0"/>
                        </a:rPr>
                        <a:t>phương</a:t>
                      </a:r>
                      <a:r>
                        <a:rPr lang="en-US" sz="2400" b="0" baseline="0" dirty="0" smtClean="0">
                          <a:solidFill>
                            <a:schemeClr val="tx1"/>
                          </a:solidFill>
                          <a:effectLst/>
                          <a:latin typeface="Times New Roman" pitchFamily="18" charset="0"/>
                          <a:ea typeface="Calibri"/>
                          <a:cs typeface="Times New Roman" pitchFamily="18" charset="0"/>
                        </a:rPr>
                        <a:t> </a:t>
                      </a:r>
                      <a:r>
                        <a:rPr lang="en-US" sz="2400" b="0" baseline="0" dirty="0" err="1" smtClean="0">
                          <a:solidFill>
                            <a:schemeClr val="tx1"/>
                          </a:solidFill>
                          <a:effectLst/>
                          <a:latin typeface="Times New Roman" pitchFamily="18" charset="0"/>
                          <a:ea typeface="Calibri"/>
                          <a:cs typeface="Times New Roman" pitchFamily="18" charset="0"/>
                        </a:rPr>
                        <a:t>pháp</a:t>
                      </a:r>
                      <a:r>
                        <a:rPr lang="en-US" sz="2400" b="0" baseline="0" dirty="0" smtClean="0">
                          <a:solidFill>
                            <a:schemeClr val="tx1"/>
                          </a:solidFill>
                          <a:effectLst/>
                          <a:latin typeface="Times New Roman" pitchFamily="18" charset="0"/>
                          <a:ea typeface="Calibri"/>
                          <a:cs typeface="Times New Roman" pitchFamily="18" charset="0"/>
                        </a:rPr>
                        <a:t> </a:t>
                      </a:r>
                      <a:r>
                        <a:rPr lang="en-US" sz="2400" b="0" baseline="0" dirty="0" err="1" smtClean="0">
                          <a:solidFill>
                            <a:schemeClr val="tx1"/>
                          </a:solidFill>
                          <a:effectLst/>
                          <a:latin typeface="Times New Roman" pitchFamily="18" charset="0"/>
                          <a:ea typeface="Calibri"/>
                          <a:cs typeface="Times New Roman" pitchFamily="18" charset="0"/>
                        </a:rPr>
                        <a:t>và</a:t>
                      </a:r>
                      <a:r>
                        <a:rPr lang="en-US" sz="2400" b="0" baseline="0" dirty="0" smtClean="0">
                          <a:solidFill>
                            <a:schemeClr val="tx1"/>
                          </a:solidFill>
                          <a:effectLst/>
                          <a:latin typeface="Times New Roman" pitchFamily="18" charset="0"/>
                          <a:ea typeface="Calibri"/>
                          <a:cs typeface="Times New Roman" pitchFamily="18" charset="0"/>
                        </a:rPr>
                        <a:t> </a:t>
                      </a:r>
                      <a:r>
                        <a:rPr lang="en-US" sz="2400" b="0" baseline="0" dirty="0" err="1" smtClean="0">
                          <a:solidFill>
                            <a:schemeClr val="tx1"/>
                          </a:solidFill>
                          <a:effectLst/>
                          <a:latin typeface="Times New Roman" pitchFamily="18" charset="0"/>
                          <a:ea typeface="Calibri"/>
                          <a:cs typeface="Times New Roman" pitchFamily="18" charset="0"/>
                        </a:rPr>
                        <a:t>hình</a:t>
                      </a:r>
                      <a:r>
                        <a:rPr lang="en-US" sz="2400" b="0" baseline="0" dirty="0" smtClean="0">
                          <a:solidFill>
                            <a:schemeClr val="tx1"/>
                          </a:solidFill>
                          <a:effectLst/>
                          <a:latin typeface="Times New Roman" pitchFamily="18" charset="0"/>
                          <a:ea typeface="Calibri"/>
                          <a:cs typeface="Times New Roman" pitchFamily="18" charset="0"/>
                        </a:rPr>
                        <a:t> </a:t>
                      </a:r>
                      <a:r>
                        <a:rPr lang="en-US" sz="2400" b="0" baseline="0" dirty="0" err="1" smtClean="0">
                          <a:solidFill>
                            <a:schemeClr val="tx1"/>
                          </a:solidFill>
                          <a:effectLst/>
                          <a:latin typeface="Times New Roman" pitchFamily="18" charset="0"/>
                          <a:ea typeface="Calibri"/>
                          <a:cs typeface="Times New Roman" pitchFamily="18" charset="0"/>
                        </a:rPr>
                        <a:t>thức</a:t>
                      </a:r>
                      <a:r>
                        <a:rPr lang="en-US" sz="2400" b="0" baseline="0" dirty="0" smtClean="0">
                          <a:solidFill>
                            <a:schemeClr val="tx1"/>
                          </a:solidFill>
                          <a:effectLst/>
                          <a:latin typeface="Times New Roman" pitchFamily="18" charset="0"/>
                          <a:ea typeface="Calibri"/>
                          <a:cs typeface="Times New Roman" pitchFamily="18" charset="0"/>
                        </a:rPr>
                        <a:t>: </a:t>
                      </a:r>
                      <a:r>
                        <a:rPr lang="en-US" sz="2400" b="0" baseline="0" dirty="0" err="1" smtClean="0">
                          <a:solidFill>
                            <a:schemeClr val="tx1"/>
                          </a:solidFill>
                          <a:effectLst/>
                          <a:latin typeface="Times New Roman" pitchFamily="18" charset="0"/>
                          <a:ea typeface="Calibri"/>
                          <a:cs typeface="Times New Roman" pitchFamily="18" charset="0"/>
                        </a:rPr>
                        <a:t>Trò</a:t>
                      </a:r>
                      <a:r>
                        <a:rPr lang="en-US" sz="2400" b="0" baseline="0" dirty="0" smtClean="0">
                          <a:solidFill>
                            <a:schemeClr val="tx1"/>
                          </a:solidFill>
                          <a:effectLst/>
                          <a:latin typeface="Times New Roman" pitchFamily="18" charset="0"/>
                          <a:ea typeface="Calibri"/>
                          <a:cs typeface="Times New Roman" pitchFamily="18" charset="0"/>
                        </a:rPr>
                        <a:t> </a:t>
                      </a:r>
                      <a:r>
                        <a:rPr lang="en-US" sz="2400" b="0" baseline="0" dirty="0" err="1" smtClean="0">
                          <a:solidFill>
                            <a:schemeClr val="tx1"/>
                          </a:solidFill>
                          <a:effectLst/>
                          <a:latin typeface="Times New Roman" pitchFamily="18" charset="0"/>
                          <a:ea typeface="Calibri"/>
                          <a:cs typeface="Times New Roman" pitchFamily="18" charset="0"/>
                        </a:rPr>
                        <a:t>chơi</a:t>
                      </a:r>
                      <a:r>
                        <a:rPr lang="en-US" sz="2400" b="0" baseline="0" dirty="0" smtClean="0">
                          <a:solidFill>
                            <a:schemeClr val="tx1"/>
                          </a:solidFill>
                          <a:effectLst/>
                          <a:latin typeface="Times New Roman" pitchFamily="18" charset="0"/>
                          <a:ea typeface="Calibri"/>
                          <a:cs typeface="Times New Roman" pitchFamily="18" charset="0"/>
                        </a:rPr>
                        <a:t>, </a:t>
                      </a:r>
                      <a:r>
                        <a:rPr lang="en-US" sz="2400" b="0" baseline="0" dirty="0" err="1" smtClean="0">
                          <a:solidFill>
                            <a:schemeClr val="tx1"/>
                          </a:solidFill>
                          <a:effectLst/>
                          <a:latin typeface="Times New Roman" pitchFamily="18" charset="0"/>
                          <a:ea typeface="Calibri"/>
                          <a:cs typeface="Times New Roman" pitchFamily="18" charset="0"/>
                        </a:rPr>
                        <a:t>sắm</a:t>
                      </a:r>
                      <a:r>
                        <a:rPr lang="en-US" sz="2400" b="0" baseline="0" dirty="0" smtClean="0">
                          <a:solidFill>
                            <a:schemeClr val="tx1"/>
                          </a:solidFill>
                          <a:effectLst/>
                          <a:latin typeface="Times New Roman" pitchFamily="18" charset="0"/>
                          <a:ea typeface="Calibri"/>
                          <a:cs typeface="Times New Roman" pitchFamily="18" charset="0"/>
                        </a:rPr>
                        <a:t> </a:t>
                      </a:r>
                      <a:r>
                        <a:rPr lang="en-US" sz="2400" b="0" baseline="0" dirty="0" err="1" smtClean="0">
                          <a:solidFill>
                            <a:schemeClr val="tx1"/>
                          </a:solidFill>
                          <a:effectLst/>
                          <a:latin typeface="Times New Roman" pitchFamily="18" charset="0"/>
                          <a:ea typeface="Calibri"/>
                          <a:cs typeface="Times New Roman" pitchFamily="18" charset="0"/>
                        </a:rPr>
                        <a:t>vai</a:t>
                      </a:r>
                      <a:r>
                        <a:rPr lang="en-US" sz="2400" b="0" baseline="0" dirty="0" smtClean="0">
                          <a:solidFill>
                            <a:schemeClr val="tx1"/>
                          </a:solidFill>
                          <a:effectLst/>
                          <a:latin typeface="Times New Roman" pitchFamily="18" charset="0"/>
                          <a:ea typeface="Calibri"/>
                          <a:cs typeface="Times New Roman" pitchFamily="18" charset="0"/>
                        </a:rPr>
                        <a:t>, </a:t>
                      </a:r>
                      <a:r>
                        <a:rPr lang="en-US" sz="2400" b="0" baseline="0" dirty="0" err="1" smtClean="0">
                          <a:solidFill>
                            <a:schemeClr val="tx1"/>
                          </a:solidFill>
                          <a:effectLst/>
                          <a:latin typeface="Times New Roman" pitchFamily="18" charset="0"/>
                          <a:ea typeface="Calibri"/>
                          <a:cs typeface="Times New Roman" pitchFamily="18" charset="0"/>
                        </a:rPr>
                        <a:t>nhóm</a:t>
                      </a:r>
                      <a:r>
                        <a:rPr lang="en-US" sz="2400" b="0" baseline="0" dirty="0" smtClean="0">
                          <a:solidFill>
                            <a:schemeClr val="tx1"/>
                          </a:solidFill>
                          <a:effectLst/>
                          <a:latin typeface="Times New Roman" pitchFamily="18" charset="0"/>
                          <a:ea typeface="Calibri"/>
                          <a:cs typeface="Times New Roman" pitchFamily="18" charset="0"/>
                        </a:rPr>
                        <a:t>. ..</a:t>
                      </a:r>
                    </a:p>
                    <a:p>
                      <a:pPr fontAlgn="base"/>
                      <a:r>
                        <a:rPr lang="en-US" sz="2400" b="0" baseline="0" dirty="0" smtClean="0">
                          <a:solidFill>
                            <a:schemeClr val="tx1"/>
                          </a:solidFill>
                          <a:effectLst/>
                          <a:latin typeface="Times New Roman" pitchFamily="18" charset="0"/>
                          <a:ea typeface="Calibri"/>
                          <a:cs typeface="Times New Roman" pitchFamily="18" charset="0"/>
                        </a:rPr>
                        <a:t>- </a:t>
                      </a:r>
                      <a:r>
                        <a:rPr lang="en-US" sz="2400" b="0" baseline="0" dirty="0" err="1" smtClean="0">
                          <a:solidFill>
                            <a:schemeClr val="tx1"/>
                          </a:solidFill>
                          <a:effectLst/>
                          <a:latin typeface="Times New Roman" pitchFamily="18" charset="0"/>
                          <a:ea typeface="Calibri"/>
                          <a:cs typeface="Times New Roman" pitchFamily="18" charset="0"/>
                        </a:rPr>
                        <a:t>Có</a:t>
                      </a:r>
                      <a:r>
                        <a:rPr lang="en-US" sz="2400" b="0" baseline="0" dirty="0" smtClean="0">
                          <a:solidFill>
                            <a:schemeClr val="tx1"/>
                          </a:solidFill>
                          <a:effectLst/>
                          <a:latin typeface="Times New Roman" pitchFamily="18" charset="0"/>
                          <a:ea typeface="Calibri"/>
                          <a:cs typeface="Times New Roman" pitchFamily="18" charset="0"/>
                        </a:rPr>
                        <a:t> </a:t>
                      </a:r>
                      <a:r>
                        <a:rPr lang="en-US" sz="2400" b="0" baseline="0" dirty="0" err="1" smtClean="0">
                          <a:solidFill>
                            <a:schemeClr val="tx1"/>
                          </a:solidFill>
                          <a:effectLst/>
                          <a:latin typeface="Times New Roman" pitchFamily="18" charset="0"/>
                          <a:ea typeface="Calibri"/>
                          <a:cs typeface="Times New Roman" pitchFamily="18" charset="0"/>
                        </a:rPr>
                        <a:t>bài</a:t>
                      </a:r>
                      <a:r>
                        <a:rPr lang="en-US" sz="2400" b="0" baseline="0" dirty="0" smtClean="0">
                          <a:solidFill>
                            <a:schemeClr val="tx1"/>
                          </a:solidFill>
                          <a:effectLst/>
                          <a:latin typeface="Times New Roman" pitchFamily="18" charset="0"/>
                          <a:ea typeface="Calibri"/>
                          <a:cs typeface="Times New Roman" pitchFamily="18" charset="0"/>
                        </a:rPr>
                        <a:t> </a:t>
                      </a:r>
                      <a:r>
                        <a:rPr lang="en-US" sz="2400" b="0" baseline="0" dirty="0" err="1" smtClean="0">
                          <a:solidFill>
                            <a:schemeClr val="tx1"/>
                          </a:solidFill>
                          <a:effectLst/>
                          <a:latin typeface="Times New Roman" pitchFamily="18" charset="0"/>
                          <a:ea typeface="Calibri"/>
                          <a:cs typeface="Times New Roman" pitchFamily="18" charset="0"/>
                        </a:rPr>
                        <a:t>dùng</a:t>
                      </a:r>
                      <a:r>
                        <a:rPr lang="en-US" sz="2400" b="0" baseline="0" dirty="0" smtClean="0">
                          <a:solidFill>
                            <a:schemeClr val="tx1"/>
                          </a:solidFill>
                          <a:effectLst/>
                          <a:latin typeface="Times New Roman" pitchFamily="18" charset="0"/>
                          <a:ea typeface="Calibri"/>
                          <a:cs typeface="Times New Roman" pitchFamily="18" charset="0"/>
                        </a:rPr>
                        <a:t> </a:t>
                      </a:r>
                      <a:r>
                        <a:rPr lang="en-US" sz="2400" b="0" baseline="0" dirty="0" err="1" smtClean="0">
                          <a:solidFill>
                            <a:schemeClr val="tx1"/>
                          </a:solidFill>
                          <a:effectLst/>
                          <a:latin typeface="Times New Roman" pitchFamily="18" charset="0"/>
                          <a:ea typeface="Calibri"/>
                          <a:cs typeface="Times New Roman" pitchFamily="18" charset="0"/>
                        </a:rPr>
                        <a:t>hình</a:t>
                      </a:r>
                      <a:r>
                        <a:rPr lang="en-US" sz="2400" b="0" baseline="0" dirty="0" smtClean="0">
                          <a:solidFill>
                            <a:schemeClr val="tx1"/>
                          </a:solidFill>
                          <a:effectLst/>
                          <a:latin typeface="Times New Roman" pitchFamily="18" charset="0"/>
                          <a:ea typeface="Calibri"/>
                          <a:cs typeface="Times New Roman" pitchFamily="18" charset="0"/>
                        </a:rPr>
                        <a:t> </a:t>
                      </a:r>
                      <a:r>
                        <a:rPr lang="en-US" sz="2400" b="0" baseline="0" dirty="0" err="1" smtClean="0">
                          <a:solidFill>
                            <a:schemeClr val="tx1"/>
                          </a:solidFill>
                          <a:effectLst/>
                          <a:latin typeface="Times New Roman" pitchFamily="18" charset="0"/>
                          <a:ea typeface="Calibri"/>
                          <a:cs typeface="Times New Roman" pitchFamily="18" charset="0"/>
                        </a:rPr>
                        <a:t>thức</a:t>
                      </a:r>
                      <a:r>
                        <a:rPr lang="en-US" sz="2400" b="0" baseline="0" dirty="0" smtClean="0">
                          <a:solidFill>
                            <a:schemeClr val="tx1"/>
                          </a:solidFill>
                          <a:effectLst/>
                          <a:latin typeface="Times New Roman" pitchFamily="18" charset="0"/>
                          <a:ea typeface="Calibri"/>
                          <a:cs typeface="Times New Roman" pitchFamily="18" charset="0"/>
                        </a:rPr>
                        <a:t>  </a:t>
                      </a:r>
                      <a:r>
                        <a:rPr lang="en-US" sz="2400" b="0" baseline="0" dirty="0" err="1" smtClean="0">
                          <a:solidFill>
                            <a:schemeClr val="tx1"/>
                          </a:solidFill>
                          <a:effectLst/>
                          <a:latin typeface="Times New Roman" pitchFamily="18" charset="0"/>
                          <a:ea typeface="Calibri"/>
                          <a:cs typeface="Times New Roman" pitchFamily="18" charset="0"/>
                        </a:rPr>
                        <a:t>sân</a:t>
                      </a:r>
                      <a:r>
                        <a:rPr lang="en-US" sz="2400" b="0" baseline="0" dirty="0" smtClean="0">
                          <a:solidFill>
                            <a:schemeClr val="tx1"/>
                          </a:solidFill>
                          <a:effectLst/>
                          <a:latin typeface="Times New Roman" pitchFamily="18" charset="0"/>
                          <a:ea typeface="Calibri"/>
                          <a:cs typeface="Times New Roman" pitchFamily="18" charset="0"/>
                        </a:rPr>
                        <a:t> </a:t>
                      </a:r>
                      <a:r>
                        <a:rPr lang="en-US" sz="2400" b="0" baseline="0" dirty="0" err="1" smtClean="0">
                          <a:solidFill>
                            <a:schemeClr val="tx1"/>
                          </a:solidFill>
                          <a:effectLst/>
                          <a:latin typeface="Times New Roman" pitchFamily="18" charset="0"/>
                          <a:ea typeface="Calibri"/>
                          <a:cs typeface="Times New Roman" pitchFamily="18" charset="0"/>
                        </a:rPr>
                        <a:t>khấu</a:t>
                      </a:r>
                      <a:r>
                        <a:rPr lang="en-US" sz="2400" b="0" baseline="0" dirty="0" smtClean="0">
                          <a:solidFill>
                            <a:schemeClr val="tx1"/>
                          </a:solidFill>
                          <a:effectLst/>
                          <a:latin typeface="Times New Roman" pitchFamily="18" charset="0"/>
                          <a:ea typeface="Calibri"/>
                          <a:cs typeface="Times New Roman" pitchFamily="18" charset="0"/>
                        </a:rPr>
                        <a:t> </a:t>
                      </a:r>
                      <a:r>
                        <a:rPr lang="en-US" sz="2400" b="0" baseline="0" dirty="0" err="1" smtClean="0">
                          <a:solidFill>
                            <a:schemeClr val="tx1"/>
                          </a:solidFill>
                          <a:effectLst/>
                          <a:latin typeface="Times New Roman" pitchFamily="18" charset="0"/>
                          <a:ea typeface="Calibri"/>
                          <a:cs typeface="Times New Roman" pitchFamily="18" charset="0"/>
                        </a:rPr>
                        <a:t>kịch</a:t>
                      </a:r>
                      <a:r>
                        <a:rPr lang="en-US" sz="2400" b="0" baseline="0" dirty="0" smtClean="0">
                          <a:solidFill>
                            <a:schemeClr val="tx1"/>
                          </a:solidFill>
                          <a:effectLst/>
                          <a:latin typeface="Times New Roman" pitchFamily="18" charset="0"/>
                          <a:ea typeface="Calibri"/>
                          <a:cs typeface="Times New Roman" pitchFamily="18" charset="0"/>
                        </a:rPr>
                        <a:t> (</a:t>
                      </a:r>
                      <a:r>
                        <a:rPr lang="en-US" sz="2400" b="0" baseline="0" dirty="0" err="1" smtClean="0">
                          <a:solidFill>
                            <a:schemeClr val="tx1"/>
                          </a:solidFill>
                          <a:effectLst/>
                          <a:latin typeface="Times New Roman" pitchFamily="18" charset="0"/>
                          <a:ea typeface="Calibri"/>
                          <a:cs typeface="Times New Roman" pitchFamily="18" charset="0"/>
                        </a:rPr>
                        <a:t>bài</a:t>
                      </a:r>
                      <a:r>
                        <a:rPr lang="en-US" sz="2400" b="0" baseline="0" dirty="0" smtClean="0">
                          <a:solidFill>
                            <a:schemeClr val="tx1"/>
                          </a:solidFill>
                          <a:effectLst/>
                          <a:latin typeface="Times New Roman" pitchFamily="18" charset="0"/>
                          <a:ea typeface="Calibri"/>
                          <a:cs typeface="Times New Roman" pitchFamily="18" charset="0"/>
                        </a:rPr>
                        <a:t> 3, </a:t>
                      </a:r>
                      <a:r>
                        <a:rPr lang="en-US" sz="2400" b="0" baseline="0" dirty="0" err="1" smtClean="0">
                          <a:solidFill>
                            <a:schemeClr val="tx1"/>
                          </a:solidFill>
                          <a:effectLst/>
                          <a:latin typeface="Times New Roman" pitchFamily="18" charset="0"/>
                          <a:ea typeface="Calibri"/>
                          <a:cs typeface="Times New Roman" pitchFamily="18" charset="0"/>
                        </a:rPr>
                        <a:t>bài</a:t>
                      </a:r>
                      <a:r>
                        <a:rPr lang="en-US" sz="2400" b="0" baseline="0" dirty="0" smtClean="0">
                          <a:solidFill>
                            <a:schemeClr val="tx1"/>
                          </a:solidFill>
                          <a:effectLst/>
                          <a:latin typeface="Times New Roman" pitchFamily="18" charset="0"/>
                          <a:ea typeface="Calibri"/>
                          <a:cs typeface="Times New Roman" pitchFamily="18" charset="0"/>
                        </a:rPr>
                        <a:t> 7)</a:t>
                      </a:r>
                    </a:p>
                    <a:p>
                      <a:pPr fontAlgn="base"/>
                      <a:r>
                        <a:rPr lang="en-US" sz="2400" b="0" baseline="0" dirty="0" smtClean="0">
                          <a:solidFill>
                            <a:schemeClr val="tx1"/>
                          </a:solidFill>
                          <a:effectLst/>
                          <a:latin typeface="Times New Roman" pitchFamily="18" charset="0"/>
                          <a:ea typeface="Calibri"/>
                          <a:cs typeface="Times New Roman" pitchFamily="18" charset="0"/>
                        </a:rPr>
                        <a:t>- </a:t>
                      </a:r>
                      <a:r>
                        <a:rPr lang="en-US" sz="2400" b="0" baseline="0" dirty="0" err="1" smtClean="0">
                          <a:solidFill>
                            <a:schemeClr val="tx1"/>
                          </a:solidFill>
                          <a:effectLst/>
                          <a:latin typeface="Times New Roman" pitchFamily="18" charset="0"/>
                          <a:ea typeface="Calibri"/>
                          <a:cs typeface="Times New Roman" pitchFamily="18" charset="0"/>
                        </a:rPr>
                        <a:t>Bài</a:t>
                      </a:r>
                      <a:r>
                        <a:rPr lang="en-US" sz="2400" b="0" baseline="0" dirty="0" smtClean="0">
                          <a:solidFill>
                            <a:schemeClr val="tx1"/>
                          </a:solidFill>
                          <a:effectLst/>
                          <a:latin typeface="Times New Roman" pitchFamily="18" charset="0"/>
                          <a:ea typeface="Calibri"/>
                          <a:cs typeface="Times New Roman" pitchFamily="18" charset="0"/>
                        </a:rPr>
                        <a:t> </a:t>
                      </a:r>
                      <a:r>
                        <a:rPr lang="en-US" sz="2400" b="0" baseline="0" dirty="0" err="1" smtClean="0">
                          <a:solidFill>
                            <a:schemeClr val="tx1"/>
                          </a:solidFill>
                          <a:effectLst/>
                          <a:latin typeface="Times New Roman" pitchFamily="18" charset="0"/>
                          <a:ea typeface="Calibri"/>
                          <a:cs typeface="Times New Roman" pitchFamily="18" charset="0"/>
                        </a:rPr>
                        <a:t>dùng</a:t>
                      </a:r>
                      <a:r>
                        <a:rPr lang="en-US" sz="2400" b="0" baseline="0" dirty="0" smtClean="0">
                          <a:solidFill>
                            <a:schemeClr val="tx1"/>
                          </a:solidFill>
                          <a:effectLst/>
                          <a:latin typeface="Times New Roman" pitchFamily="18" charset="0"/>
                          <a:ea typeface="Calibri"/>
                          <a:cs typeface="Times New Roman" pitchFamily="18" charset="0"/>
                        </a:rPr>
                        <a:t> </a:t>
                      </a:r>
                      <a:r>
                        <a:rPr lang="en-US" sz="2400" b="0" baseline="0" dirty="0" err="1" smtClean="0">
                          <a:solidFill>
                            <a:schemeClr val="tx1"/>
                          </a:solidFill>
                          <a:effectLst/>
                          <a:latin typeface="Times New Roman" pitchFamily="18" charset="0"/>
                          <a:ea typeface="Calibri"/>
                          <a:cs typeface="Times New Roman" pitchFamily="18" charset="0"/>
                        </a:rPr>
                        <a:t>hình</a:t>
                      </a:r>
                      <a:r>
                        <a:rPr lang="en-US" sz="2400" b="0" baseline="0" dirty="0" smtClean="0">
                          <a:solidFill>
                            <a:schemeClr val="tx1"/>
                          </a:solidFill>
                          <a:effectLst/>
                          <a:latin typeface="Times New Roman" pitchFamily="18" charset="0"/>
                          <a:ea typeface="Calibri"/>
                          <a:cs typeface="Times New Roman" pitchFamily="18" charset="0"/>
                        </a:rPr>
                        <a:t> </a:t>
                      </a:r>
                      <a:r>
                        <a:rPr lang="en-US" sz="2400" b="0" baseline="0" dirty="0" err="1" smtClean="0">
                          <a:solidFill>
                            <a:schemeClr val="tx1"/>
                          </a:solidFill>
                          <a:effectLst/>
                          <a:latin typeface="Times New Roman" pitchFamily="18" charset="0"/>
                          <a:ea typeface="Calibri"/>
                          <a:cs typeface="Times New Roman" pitchFamily="18" charset="0"/>
                        </a:rPr>
                        <a:t>thức</a:t>
                      </a:r>
                      <a:r>
                        <a:rPr lang="en-US" sz="2400" b="0" baseline="0" dirty="0" smtClean="0">
                          <a:solidFill>
                            <a:schemeClr val="tx1"/>
                          </a:solidFill>
                          <a:effectLst/>
                          <a:latin typeface="Times New Roman" pitchFamily="18" charset="0"/>
                          <a:ea typeface="Calibri"/>
                          <a:cs typeface="Times New Roman" pitchFamily="18" charset="0"/>
                        </a:rPr>
                        <a:t> </a:t>
                      </a:r>
                      <a:r>
                        <a:rPr lang="en-US" sz="2400" b="0" baseline="0" dirty="0" err="1" smtClean="0">
                          <a:solidFill>
                            <a:schemeClr val="tx1"/>
                          </a:solidFill>
                          <a:effectLst/>
                          <a:latin typeface="Times New Roman" pitchFamily="18" charset="0"/>
                          <a:ea typeface="Calibri"/>
                          <a:cs typeface="Times New Roman" pitchFamily="18" charset="0"/>
                        </a:rPr>
                        <a:t>tham</a:t>
                      </a:r>
                      <a:r>
                        <a:rPr lang="en-US" sz="2400" b="0" baseline="0" dirty="0" smtClean="0">
                          <a:solidFill>
                            <a:schemeClr val="tx1"/>
                          </a:solidFill>
                          <a:effectLst/>
                          <a:latin typeface="Times New Roman" pitchFamily="18" charset="0"/>
                          <a:ea typeface="Calibri"/>
                          <a:cs typeface="Times New Roman" pitchFamily="18" charset="0"/>
                        </a:rPr>
                        <a:t> </a:t>
                      </a:r>
                      <a:r>
                        <a:rPr lang="en-US" sz="2400" b="0" baseline="0" dirty="0" err="1" smtClean="0">
                          <a:solidFill>
                            <a:schemeClr val="tx1"/>
                          </a:solidFill>
                          <a:effectLst/>
                          <a:latin typeface="Times New Roman" pitchFamily="18" charset="0"/>
                          <a:ea typeface="Calibri"/>
                          <a:cs typeface="Times New Roman" pitchFamily="18" charset="0"/>
                        </a:rPr>
                        <a:t>quan</a:t>
                      </a:r>
                      <a:r>
                        <a:rPr lang="en-US" sz="2400" b="0" baseline="0" dirty="0" smtClean="0">
                          <a:solidFill>
                            <a:schemeClr val="tx1"/>
                          </a:solidFill>
                          <a:effectLst/>
                          <a:latin typeface="Times New Roman" pitchFamily="18" charset="0"/>
                          <a:ea typeface="Calibri"/>
                          <a:cs typeface="Times New Roman" pitchFamily="18" charset="0"/>
                        </a:rPr>
                        <a:t> (</a:t>
                      </a:r>
                      <a:r>
                        <a:rPr lang="en-US" sz="2400" b="0" baseline="0" dirty="0" err="1" smtClean="0">
                          <a:solidFill>
                            <a:schemeClr val="tx1"/>
                          </a:solidFill>
                          <a:effectLst/>
                          <a:latin typeface="Times New Roman" pitchFamily="18" charset="0"/>
                          <a:ea typeface="Calibri"/>
                          <a:cs typeface="Times New Roman" pitchFamily="18" charset="0"/>
                        </a:rPr>
                        <a:t>Bài</a:t>
                      </a:r>
                      <a:r>
                        <a:rPr lang="en-US" sz="2400" b="0" baseline="0" dirty="0" smtClean="0">
                          <a:solidFill>
                            <a:schemeClr val="tx1"/>
                          </a:solidFill>
                          <a:effectLst/>
                          <a:latin typeface="Times New Roman" pitchFamily="18" charset="0"/>
                          <a:ea typeface="Calibri"/>
                          <a:cs typeface="Times New Roman" pitchFamily="18" charset="0"/>
                        </a:rPr>
                        <a:t>  7,8, 14)</a:t>
                      </a:r>
                    </a:p>
                    <a:p>
                      <a:pPr fontAlgn="base"/>
                      <a:r>
                        <a:rPr lang="en-US" sz="2400" b="0" baseline="0" dirty="0" smtClean="0">
                          <a:solidFill>
                            <a:schemeClr val="tx1"/>
                          </a:solidFill>
                          <a:effectLst/>
                          <a:latin typeface="Times New Roman" pitchFamily="18" charset="0"/>
                          <a:ea typeface="Calibri"/>
                          <a:cs typeface="Times New Roman" pitchFamily="18" charset="0"/>
                        </a:rPr>
                        <a:t>- </a:t>
                      </a:r>
                      <a:r>
                        <a:rPr lang="en-US" sz="2400" b="0" baseline="0" dirty="0" err="1" smtClean="0">
                          <a:solidFill>
                            <a:schemeClr val="tx1"/>
                          </a:solidFill>
                          <a:effectLst/>
                          <a:latin typeface="Times New Roman" pitchFamily="18" charset="0"/>
                          <a:ea typeface="Calibri"/>
                          <a:cs typeface="Times New Roman" pitchFamily="18" charset="0"/>
                        </a:rPr>
                        <a:t>Bài</a:t>
                      </a:r>
                      <a:r>
                        <a:rPr lang="en-US" sz="2400" b="0" baseline="0" dirty="0" smtClean="0">
                          <a:solidFill>
                            <a:schemeClr val="tx1"/>
                          </a:solidFill>
                          <a:effectLst/>
                          <a:latin typeface="Times New Roman" pitchFamily="18" charset="0"/>
                          <a:ea typeface="Calibri"/>
                          <a:cs typeface="Times New Roman" pitchFamily="18" charset="0"/>
                        </a:rPr>
                        <a:t> </a:t>
                      </a:r>
                      <a:r>
                        <a:rPr lang="en-US" sz="2400" b="0" baseline="0" dirty="0" err="1" smtClean="0">
                          <a:solidFill>
                            <a:schemeClr val="tx1"/>
                          </a:solidFill>
                          <a:effectLst/>
                          <a:latin typeface="Times New Roman" pitchFamily="18" charset="0"/>
                          <a:ea typeface="Calibri"/>
                          <a:cs typeface="Times New Roman" pitchFamily="18" charset="0"/>
                        </a:rPr>
                        <a:t>dùng</a:t>
                      </a:r>
                      <a:r>
                        <a:rPr lang="en-US" sz="2400" b="0" baseline="0" dirty="0" smtClean="0">
                          <a:solidFill>
                            <a:schemeClr val="tx1"/>
                          </a:solidFill>
                          <a:effectLst/>
                          <a:latin typeface="Times New Roman" pitchFamily="18" charset="0"/>
                          <a:ea typeface="Calibri"/>
                          <a:cs typeface="Times New Roman" pitchFamily="18" charset="0"/>
                        </a:rPr>
                        <a:t> </a:t>
                      </a:r>
                      <a:r>
                        <a:rPr lang="en-US" sz="2400" b="0" baseline="0" dirty="0" err="1" smtClean="0">
                          <a:solidFill>
                            <a:schemeClr val="tx1"/>
                          </a:solidFill>
                          <a:effectLst/>
                          <a:latin typeface="Times New Roman" pitchFamily="18" charset="0"/>
                          <a:ea typeface="Calibri"/>
                          <a:cs typeface="Times New Roman" pitchFamily="18" charset="0"/>
                        </a:rPr>
                        <a:t>hình</a:t>
                      </a:r>
                      <a:r>
                        <a:rPr lang="en-US" sz="2400" b="0" baseline="0" dirty="0" smtClean="0">
                          <a:solidFill>
                            <a:schemeClr val="tx1"/>
                          </a:solidFill>
                          <a:effectLst/>
                          <a:latin typeface="Times New Roman" pitchFamily="18" charset="0"/>
                          <a:ea typeface="Calibri"/>
                          <a:cs typeface="Times New Roman" pitchFamily="18" charset="0"/>
                        </a:rPr>
                        <a:t> </a:t>
                      </a:r>
                      <a:r>
                        <a:rPr lang="en-US" sz="2400" b="0" baseline="0" dirty="0" err="1" smtClean="0">
                          <a:solidFill>
                            <a:schemeClr val="tx1"/>
                          </a:solidFill>
                          <a:effectLst/>
                          <a:latin typeface="Times New Roman" pitchFamily="18" charset="0"/>
                          <a:ea typeface="Calibri"/>
                          <a:cs typeface="Times New Roman" pitchFamily="18" charset="0"/>
                        </a:rPr>
                        <a:t>thức</a:t>
                      </a:r>
                      <a:r>
                        <a:rPr lang="en-US" sz="2400" b="0" baseline="0" dirty="0" smtClean="0">
                          <a:solidFill>
                            <a:schemeClr val="tx1"/>
                          </a:solidFill>
                          <a:effectLst/>
                          <a:latin typeface="Times New Roman" pitchFamily="18" charset="0"/>
                          <a:ea typeface="Calibri"/>
                          <a:cs typeface="Times New Roman" pitchFamily="18" charset="0"/>
                        </a:rPr>
                        <a:t> HĐ </a:t>
                      </a:r>
                      <a:r>
                        <a:rPr lang="en-US" sz="2400" b="0" baseline="0" dirty="0" err="1" smtClean="0">
                          <a:solidFill>
                            <a:schemeClr val="tx1"/>
                          </a:solidFill>
                          <a:effectLst/>
                          <a:latin typeface="Times New Roman" pitchFamily="18" charset="0"/>
                          <a:ea typeface="Calibri"/>
                          <a:cs typeface="Times New Roman" pitchFamily="18" charset="0"/>
                        </a:rPr>
                        <a:t>nhân</a:t>
                      </a:r>
                      <a:r>
                        <a:rPr lang="en-US" sz="2400" b="0" baseline="0" dirty="0" smtClean="0">
                          <a:solidFill>
                            <a:schemeClr val="tx1"/>
                          </a:solidFill>
                          <a:effectLst/>
                          <a:latin typeface="Times New Roman" pitchFamily="18" charset="0"/>
                          <a:ea typeface="Calibri"/>
                          <a:cs typeface="Times New Roman" pitchFamily="18" charset="0"/>
                        </a:rPr>
                        <a:t> </a:t>
                      </a:r>
                      <a:r>
                        <a:rPr lang="en-US" sz="2400" b="0" baseline="0" dirty="0" err="1" smtClean="0">
                          <a:solidFill>
                            <a:schemeClr val="tx1"/>
                          </a:solidFill>
                          <a:effectLst/>
                          <a:latin typeface="Times New Roman" pitchFamily="18" charset="0"/>
                          <a:ea typeface="Calibri"/>
                          <a:cs typeface="Times New Roman" pitchFamily="18" charset="0"/>
                        </a:rPr>
                        <a:t>đạo</a:t>
                      </a:r>
                      <a:r>
                        <a:rPr lang="en-US" sz="2400" b="0" baseline="0" dirty="0" smtClean="0">
                          <a:solidFill>
                            <a:schemeClr val="tx1"/>
                          </a:solidFill>
                          <a:effectLst/>
                          <a:latin typeface="Times New Roman" pitchFamily="18" charset="0"/>
                          <a:ea typeface="Calibri"/>
                          <a:cs typeface="Times New Roman" pitchFamily="18" charset="0"/>
                        </a:rPr>
                        <a:t> (</a:t>
                      </a:r>
                      <a:r>
                        <a:rPr lang="en-US" sz="2400" b="0" baseline="0" dirty="0" err="1" smtClean="0">
                          <a:solidFill>
                            <a:schemeClr val="tx1"/>
                          </a:solidFill>
                          <a:effectLst/>
                          <a:latin typeface="Times New Roman" pitchFamily="18" charset="0"/>
                          <a:ea typeface="Calibri"/>
                          <a:cs typeface="Times New Roman" pitchFamily="18" charset="0"/>
                        </a:rPr>
                        <a:t>Bài</a:t>
                      </a:r>
                      <a:r>
                        <a:rPr lang="en-US" sz="2400" b="0" baseline="0" dirty="0" smtClean="0">
                          <a:solidFill>
                            <a:schemeClr val="tx1"/>
                          </a:solidFill>
                          <a:effectLst/>
                          <a:latin typeface="Times New Roman" pitchFamily="18" charset="0"/>
                          <a:ea typeface="Calibri"/>
                          <a:cs typeface="Times New Roman" pitchFamily="18" charset="0"/>
                        </a:rPr>
                        <a:t> 13)</a:t>
                      </a:r>
                    </a:p>
                    <a:p>
                      <a:pPr fontAlgn="base"/>
                      <a:endParaRPr lang="en-US" sz="2400" b="0" dirty="0">
                        <a:solidFill>
                          <a:schemeClr val="bg1"/>
                        </a:solidFill>
                        <a:effectLst/>
                        <a:latin typeface="Times New Roman" pitchFamily="18" charset="0"/>
                        <a:ea typeface="Calibri"/>
                        <a:cs typeface="Times New Roman" pitchFamily="18" charset="0"/>
                      </a:endParaRPr>
                    </a:p>
                  </a:txBody>
                  <a:tcPr marL="68580" marR="68580" marT="0" marB="0">
                    <a:solidFill>
                      <a:srgbClr val="0099FF"/>
                    </a:solidFill>
                  </a:tcPr>
                </a:tc>
                <a:tc>
                  <a:txBody>
                    <a:bodyPr/>
                    <a:lstStyle/>
                    <a:p>
                      <a:pPr algn="just" fontAlgn="base">
                        <a:lnSpc>
                          <a:spcPct val="150000"/>
                        </a:lnSpc>
                        <a:spcAft>
                          <a:spcPts val="0"/>
                        </a:spcAft>
                      </a:pPr>
                      <a:r>
                        <a:rPr lang="fr-FR" sz="2800" dirty="0">
                          <a:solidFill>
                            <a:schemeClr val="bg1"/>
                          </a:solidFill>
                          <a:effectLst/>
                          <a:latin typeface="Arial" pitchFamily="34" charset="0"/>
                          <a:cs typeface="Arial" pitchFamily="34" charset="0"/>
                        </a:rPr>
                        <a:t> </a:t>
                      </a:r>
                      <a:endParaRPr lang="en-US" sz="2800" dirty="0">
                        <a:solidFill>
                          <a:schemeClr val="bg1"/>
                        </a:solidFill>
                        <a:effectLst/>
                        <a:latin typeface="Arial" pitchFamily="34" charset="0"/>
                        <a:ea typeface="Calibri"/>
                        <a:cs typeface="Arial" pitchFamily="34" charset="0"/>
                      </a:endParaRPr>
                    </a:p>
                  </a:txBody>
                  <a:tcPr marL="68580" marR="68580" marT="0" marB="0">
                    <a:solidFill>
                      <a:srgbClr val="0099FF"/>
                    </a:solidFill>
                  </a:tcPr>
                </a:tc>
              </a:tr>
            </a:tbl>
          </a:graphicData>
        </a:graphic>
      </p:graphicFrame>
    </p:spTree>
    <p:extLst>
      <p:ext uri="{BB962C8B-B14F-4D97-AF65-F5344CB8AC3E}">
        <p14:creationId xmlns:p14="http://schemas.microsoft.com/office/powerpoint/2010/main" val="3931882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3039415" y="1254027"/>
            <a:ext cx="5409126" cy="4715692"/>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4800" b="1" smtClean="0">
                <a:latin typeface="Times New Roman" panose="02020603050405020304" pitchFamily="18" charset="0"/>
                <a:cs typeface="Times New Roman" panose="02020603050405020304" pitchFamily="18" charset="0"/>
              </a:rPr>
              <a:t>PHẦN 3</a:t>
            </a:r>
          </a:p>
          <a:p>
            <a:pPr algn="ctr"/>
            <a:r>
              <a:rPr lang="en-US" sz="4800" b="1" smtClean="0">
                <a:latin typeface="Times New Roman" panose="02020603050405020304" pitchFamily="18" charset="0"/>
                <a:cs typeface="Times New Roman" panose="02020603050405020304" pitchFamily="18" charset="0"/>
              </a:rPr>
              <a:t>NỘI DUNG</a:t>
            </a:r>
            <a:endParaRPr lang="en-US" sz="2400" b="1">
              <a:latin typeface="Times New Roman" panose="02020603050405020304" pitchFamily="18" charset="0"/>
              <a:cs typeface="Times New Roman" panose="02020603050405020304" pitchFamily="18" charset="0"/>
            </a:endParaRPr>
          </a:p>
        </p:txBody>
      </p:sp>
      <p:sp>
        <p:nvSpPr>
          <p:cNvPr id="5" name="Rounded Rectangle 4"/>
          <p:cNvSpPr/>
          <p:nvPr/>
        </p:nvSpPr>
        <p:spPr>
          <a:xfrm>
            <a:off x="377767" y="1545465"/>
            <a:ext cx="4619236" cy="1138491"/>
          </a:xfrm>
          <a:prstGeom prst="roundRect">
            <a:avLst>
              <a:gd name="adj" fmla="val 50000"/>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800" b="1" dirty="0" smtClean="0">
                <a:solidFill>
                  <a:schemeClr val="tx1"/>
                </a:solidFill>
              </a:rPr>
              <a:t>1</a:t>
            </a:r>
            <a:r>
              <a:rPr lang="en-US" sz="2800" b="1" dirty="0" smtClean="0">
                <a:solidFill>
                  <a:schemeClr val="tx1"/>
                </a:solidFill>
                <a:latin typeface="Times New Roman" pitchFamily="18" charset="0"/>
                <a:cs typeface="Times New Roman" pitchFamily="18" charset="0"/>
              </a:rPr>
              <a:t>. KHÁI NIỆM HĐGD </a:t>
            </a:r>
            <a:r>
              <a:rPr lang="en-US" sz="2800" b="1" dirty="0" err="1" smtClean="0">
                <a:solidFill>
                  <a:schemeClr val="tx1"/>
                </a:solidFill>
                <a:latin typeface="Times New Roman" pitchFamily="18" charset="0"/>
                <a:cs typeface="Times New Roman" pitchFamily="18" charset="0"/>
              </a:rPr>
              <a:t>và</a:t>
            </a:r>
            <a:r>
              <a:rPr lang="en-US" sz="2800" b="1" dirty="0" smtClean="0">
                <a:solidFill>
                  <a:schemeClr val="tx1"/>
                </a:solidFill>
                <a:latin typeface="Times New Roman" pitchFamily="18" charset="0"/>
                <a:cs typeface="Times New Roman" pitchFamily="18" charset="0"/>
              </a:rPr>
              <a:t> HĐTNST</a:t>
            </a:r>
            <a:endParaRPr lang="en-US" sz="2800" b="1" dirty="0">
              <a:solidFill>
                <a:schemeClr val="tx1"/>
              </a:solidFill>
              <a:latin typeface="Times New Roman" pitchFamily="18" charset="0"/>
              <a:cs typeface="Times New Roman" pitchFamily="18" charset="0"/>
            </a:endParaRPr>
          </a:p>
        </p:txBody>
      </p:sp>
      <p:sp>
        <p:nvSpPr>
          <p:cNvPr id="9" name="Rounded Rectangle 8"/>
          <p:cNvSpPr/>
          <p:nvPr/>
        </p:nvSpPr>
        <p:spPr>
          <a:xfrm>
            <a:off x="0" y="3141790"/>
            <a:ext cx="4173415" cy="1046402"/>
          </a:xfrm>
          <a:prstGeom prst="roundRect">
            <a:avLst>
              <a:gd name="adj" fmla="val 50000"/>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800" b="1" dirty="0">
                <a:solidFill>
                  <a:schemeClr val="tx1"/>
                </a:solidFill>
              </a:rPr>
              <a:t>2</a:t>
            </a:r>
            <a:r>
              <a:rPr lang="en-US" sz="2800" b="1" dirty="0" smtClean="0">
                <a:solidFill>
                  <a:schemeClr val="tx1"/>
                </a:solidFill>
                <a:latin typeface="Times New Roman" pitchFamily="18" charset="0"/>
                <a:cs typeface="Times New Roman" pitchFamily="18" charset="0"/>
              </a:rPr>
              <a:t>. BẢN CHẤT CỦA HĐTNST</a:t>
            </a:r>
            <a:endParaRPr lang="en-US" sz="2800" b="1" dirty="0">
              <a:solidFill>
                <a:schemeClr val="tx1"/>
              </a:solidFill>
              <a:latin typeface="Times New Roman" pitchFamily="18" charset="0"/>
              <a:cs typeface="Times New Roman" pitchFamily="18" charset="0"/>
            </a:endParaRPr>
          </a:p>
        </p:txBody>
      </p:sp>
      <p:sp>
        <p:nvSpPr>
          <p:cNvPr id="10" name="Rounded Rectangle 9"/>
          <p:cNvSpPr/>
          <p:nvPr/>
        </p:nvSpPr>
        <p:spPr>
          <a:xfrm>
            <a:off x="377767" y="4790941"/>
            <a:ext cx="4477568" cy="1017432"/>
          </a:xfrm>
          <a:prstGeom prst="roundRect">
            <a:avLst>
              <a:gd name="adj" fmla="val 50000"/>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800" b="1" dirty="0" smtClean="0">
                <a:solidFill>
                  <a:schemeClr val="tx1"/>
                </a:solidFill>
                <a:latin typeface="Times New Roman" pitchFamily="18" charset="0"/>
                <a:cs typeface="Times New Roman" pitchFamily="18" charset="0"/>
              </a:rPr>
              <a:t>3. </a:t>
            </a:r>
            <a:r>
              <a:rPr lang="en-US" sz="2800" b="1" dirty="0">
                <a:solidFill>
                  <a:schemeClr val="tx1"/>
                </a:solidFill>
                <a:latin typeface="Times New Roman" pitchFamily="18" charset="0"/>
                <a:cs typeface="Times New Roman" pitchFamily="18" charset="0"/>
              </a:rPr>
              <a:t>CHƯƠNG TRÌNH </a:t>
            </a:r>
            <a:r>
              <a:rPr lang="en-US" sz="2800" b="1" dirty="0" smtClean="0">
                <a:solidFill>
                  <a:schemeClr val="tx1"/>
                </a:solidFill>
                <a:latin typeface="Times New Roman" pitchFamily="18" charset="0"/>
                <a:cs typeface="Times New Roman" pitchFamily="18" charset="0"/>
              </a:rPr>
              <a:t>GD PHỔ THÔNG</a:t>
            </a:r>
            <a:endParaRPr lang="en-US" sz="2800" b="1" dirty="0">
              <a:solidFill>
                <a:schemeClr val="tx1"/>
              </a:solidFill>
              <a:latin typeface="Times New Roman" pitchFamily="18" charset="0"/>
              <a:cs typeface="Times New Roman" pitchFamily="18" charset="0"/>
            </a:endParaRPr>
          </a:p>
        </p:txBody>
      </p:sp>
      <p:sp>
        <p:nvSpPr>
          <p:cNvPr id="17" name="Rounded Rectangle 16"/>
          <p:cNvSpPr/>
          <p:nvPr/>
        </p:nvSpPr>
        <p:spPr>
          <a:xfrm>
            <a:off x="7303477" y="3041337"/>
            <a:ext cx="4747846" cy="1141069"/>
          </a:xfrm>
          <a:prstGeom prst="roundRect">
            <a:avLst>
              <a:gd name="adj" fmla="val 50000"/>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800" b="1" dirty="0">
                <a:solidFill>
                  <a:schemeClr val="tx1"/>
                </a:solidFill>
              </a:rPr>
              <a:t>5</a:t>
            </a:r>
            <a:r>
              <a:rPr lang="en-US" sz="2800" b="1" dirty="0" smtClean="0">
                <a:solidFill>
                  <a:schemeClr val="tx1"/>
                </a:solidFill>
                <a:latin typeface="Times New Roman" pitchFamily="18" charset="0"/>
                <a:cs typeface="Times New Roman" pitchFamily="18" charset="0"/>
              </a:rPr>
              <a:t>. PHƯƠNG PHÁP   </a:t>
            </a:r>
          </a:p>
          <a:p>
            <a:pPr algn="ctr"/>
            <a:r>
              <a:rPr lang="en-US" sz="2800" b="1" dirty="0" smtClean="0">
                <a:solidFill>
                  <a:schemeClr val="tx1"/>
                </a:solidFill>
                <a:latin typeface="Times New Roman" pitchFamily="18" charset="0"/>
                <a:cs typeface="Times New Roman" pitchFamily="18" charset="0"/>
              </a:rPr>
              <a:t>TỔ CHỨC</a:t>
            </a:r>
            <a:endParaRPr lang="en-US" sz="2800" b="1" dirty="0">
              <a:solidFill>
                <a:schemeClr val="tx1"/>
              </a:solidFill>
              <a:latin typeface="Times New Roman" pitchFamily="18" charset="0"/>
              <a:cs typeface="Times New Roman" pitchFamily="18" charset="0"/>
            </a:endParaRPr>
          </a:p>
        </p:txBody>
      </p:sp>
      <p:sp>
        <p:nvSpPr>
          <p:cNvPr id="18" name="Rounded Rectangle 17"/>
          <p:cNvSpPr/>
          <p:nvPr/>
        </p:nvSpPr>
        <p:spPr>
          <a:xfrm>
            <a:off x="6772138" y="4790941"/>
            <a:ext cx="4971245" cy="1017432"/>
          </a:xfrm>
          <a:prstGeom prst="roundRect">
            <a:avLst>
              <a:gd name="adj" fmla="val 50000"/>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800" b="1" dirty="0" smtClean="0">
                <a:solidFill>
                  <a:schemeClr val="tx1"/>
                </a:solidFill>
              </a:rPr>
              <a:t>6</a:t>
            </a:r>
            <a:r>
              <a:rPr lang="en-US" sz="2800" b="1" dirty="0" smtClean="0">
                <a:solidFill>
                  <a:schemeClr val="tx1"/>
                </a:solidFill>
                <a:latin typeface="Times New Roman" pitchFamily="18" charset="0"/>
                <a:cs typeface="Times New Roman" pitchFamily="18" charset="0"/>
              </a:rPr>
              <a:t>. BIỆN PHÁP TỔ CHỨC </a:t>
            </a:r>
            <a:endParaRPr lang="en-US" sz="2800" b="1" dirty="0">
              <a:solidFill>
                <a:schemeClr val="tx1"/>
              </a:solidFill>
              <a:latin typeface="Times New Roman" pitchFamily="18" charset="0"/>
              <a:cs typeface="Times New Roman" pitchFamily="18" charset="0"/>
            </a:endParaRPr>
          </a:p>
        </p:txBody>
      </p:sp>
      <p:sp>
        <p:nvSpPr>
          <p:cNvPr id="20" name="Rounded Rectangle 19"/>
          <p:cNvSpPr/>
          <p:nvPr/>
        </p:nvSpPr>
        <p:spPr>
          <a:xfrm>
            <a:off x="6924538" y="1545465"/>
            <a:ext cx="4971245" cy="1138491"/>
          </a:xfrm>
          <a:prstGeom prst="roundRect">
            <a:avLst>
              <a:gd name="adj" fmla="val 50000"/>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800" b="1" dirty="0" smtClean="0">
                <a:solidFill>
                  <a:schemeClr val="tx1"/>
                </a:solidFill>
              </a:rPr>
              <a:t>4</a:t>
            </a:r>
            <a:r>
              <a:rPr lang="en-US" sz="2800" b="1" dirty="0" smtClean="0">
                <a:solidFill>
                  <a:schemeClr val="tx1"/>
                </a:solidFill>
                <a:latin typeface="Times New Roman" pitchFamily="18" charset="0"/>
                <a:cs typeface="Times New Roman" pitchFamily="18" charset="0"/>
              </a:rPr>
              <a:t>. HÌNH THỨC</a:t>
            </a:r>
          </a:p>
          <a:p>
            <a:pPr algn="ctr"/>
            <a:r>
              <a:rPr lang="en-US" sz="2800" b="1" dirty="0" smtClean="0">
                <a:solidFill>
                  <a:schemeClr val="tx1"/>
                </a:solidFill>
                <a:latin typeface="Times New Roman" pitchFamily="18" charset="0"/>
                <a:cs typeface="Times New Roman" pitchFamily="18" charset="0"/>
              </a:rPr>
              <a:t>TỔ CHỨC</a:t>
            </a:r>
            <a:endParaRPr lang="en-US" sz="2800" b="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2714315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out)">
                                      <p:cBhvr>
                                        <p:cTn id="12" dur="1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32"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out)">
                                      <p:cBhvr>
                                        <p:cTn id="17" dur="1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32"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ircle(out)">
                                      <p:cBhvr>
                                        <p:cTn id="22" dur="1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32"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circle(out)">
                                      <p:cBhvr>
                                        <p:cTn id="27" dur="10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32"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circle(out)">
                                      <p:cBhvr>
                                        <p:cTn id="32" dur="10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32"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circle(out)">
                                      <p:cBhvr>
                                        <p:cTn id="37"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animBg="1"/>
      <p:bldP spid="10" grpId="0" animBg="1"/>
      <p:bldP spid="17" grpId="0" animBg="1"/>
      <p:bldP spid="18" grpId="0" animBg="1"/>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703" y="1465385"/>
            <a:ext cx="10002389" cy="3516923"/>
          </a:xfrm>
        </p:spPr>
        <p:txBody>
          <a:bodyPr>
            <a:normAutofit/>
          </a:bodyPr>
          <a:lstStyle/>
          <a:p>
            <a:pPr algn="just"/>
            <a:r>
              <a:rPr lang="en-US" dirty="0" smtClean="0">
                <a:solidFill>
                  <a:schemeClr val="tx1"/>
                </a:solidFill>
                <a:latin typeface="Times New Roman" pitchFamily="18" charset="0"/>
                <a:cs typeface="Times New Roman" pitchFamily="18" charset="0"/>
              </a:rPr>
              <a:t>ND1</a:t>
            </a:r>
            <a:r>
              <a:rPr lang="en-US" sz="2800" dirty="0" smtClean="0">
                <a:solidFill>
                  <a:schemeClr val="tx1"/>
                </a:solidFill>
                <a:latin typeface="Times New Roman" pitchFamily="18" charset="0"/>
                <a:cs typeface="Times New Roman" pitchFamily="18" charset="0"/>
              </a:rPr>
              <a:t>. </a:t>
            </a:r>
            <a:r>
              <a:rPr lang="en-US" sz="2800" b="1" dirty="0" smtClean="0">
                <a:solidFill>
                  <a:schemeClr val="tx1"/>
                </a:solidFill>
                <a:latin typeface="Times New Roman" pitchFamily="18" charset="0"/>
                <a:cs typeface="Times New Roman" pitchFamily="18" charset="0"/>
              </a:rPr>
              <a:t>KHÁI NIỆM VỀ HOẠT ĐỘNG GD – HĐTNST</a:t>
            </a:r>
            <a:r>
              <a:rPr lang="en-US" sz="2800" dirty="0" smtClean="0">
                <a:solidFill>
                  <a:schemeClr val="tx1"/>
                </a:solidFill>
                <a:latin typeface="Times New Roman" pitchFamily="18" charset="0"/>
                <a:cs typeface="Times New Roman" pitchFamily="18" charset="0"/>
              </a:rPr>
              <a:t/>
            </a:r>
            <a:br>
              <a:rPr lang="en-US" sz="2800" dirty="0" smtClean="0">
                <a:solidFill>
                  <a:schemeClr val="tx1"/>
                </a:solidFill>
                <a:latin typeface="Times New Roman" pitchFamily="18" charset="0"/>
                <a:cs typeface="Times New Roman" pitchFamily="18" charset="0"/>
              </a:rPr>
            </a:br>
            <a:r>
              <a:rPr lang="en-US" sz="2800" dirty="0">
                <a:solidFill>
                  <a:schemeClr val="tx1"/>
                </a:solidFill>
                <a:latin typeface="Times New Roman" pitchFamily="18" charset="0"/>
                <a:cs typeface="Times New Roman" pitchFamily="18" charset="0"/>
              </a:rPr>
              <a:t>	</a:t>
            </a:r>
            <a:r>
              <a:rPr lang="vi-VN" sz="2800" dirty="0" smtClean="0">
                <a:solidFill>
                  <a:schemeClr val="tx1"/>
                </a:solidFill>
                <a:latin typeface="Times New Roman" pitchFamily="18" charset="0"/>
                <a:cs typeface="Times New Roman" pitchFamily="18" charset="0"/>
              </a:rPr>
              <a:t>Hoạt </a:t>
            </a:r>
            <a:r>
              <a:rPr lang="vi-VN" sz="2800" dirty="0">
                <a:solidFill>
                  <a:schemeClr val="tx1"/>
                </a:solidFill>
                <a:latin typeface="Times New Roman" pitchFamily="18" charset="0"/>
                <a:cs typeface="Times New Roman" pitchFamily="18" charset="0"/>
              </a:rPr>
              <a:t>động giáo dục </a:t>
            </a:r>
            <a:r>
              <a:rPr lang="en-US" sz="2800" dirty="0">
                <a:solidFill>
                  <a:schemeClr val="tx1"/>
                </a:solidFill>
                <a:latin typeface="Times New Roman" pitchFamily="18" charset="0"/>
                <a:cs typeface="Times New Roman" pitchFamily="18" charset="0"/>
              </a:rPr>
              <a:t>(</a:t>
            </a:r>
            <a:r>
              <a:rPr lang="en-US" sz="2800" dirty="0" err="1">
                <a:solidFill>
                  <a:schemeClr val="tx1"/>
                </a:solidFill>
                <a:latin typeface="Times New Roman" pitchFamily="18" charset="0"/>
                <a:cs typeface="Times New Roman" pitchFamily="18" charset="0"/>
              </a:rPr>
              <a:t>theo</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nghĩa</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rộng</a:t>
            </a:r>
            <a:r>
              <a:rPr lang="en-US" sz="2800" dirty="0">
                <a:solidFill>
                  <a:schemeClr val="tx1"/>
                </a:solidFill>
                <a:latin typeface="Times New Roman" pitchFamily="18" charset="0"/>
                <a:cs typeface="Times New Roman" pitchFamily="18" charset="0"/>
              </a:rPr>
              <a:t>) </a:t>
            </a:r>
            <a:r>
              <a:rPr lang="vi-VN" sz="2800" dirty="0">
                <a:solidFill>
                  <a:schemeClr val="tx1"/>
                </a:solidFill>
                <a:latin typeface="Times New Roman" pitchFamily="18" charset="0"/>
                <a:cs typeface="Times New Roman" pitchFamily="18" charset="0"/>
              </a:rPr>
              <a:t>là những hoạt động có chủ đích, có kế hoạch hoặc có sự định hướng của nhà giáo dục, được thực hiện thông qua những cách thức phù hợp để chuyển tải nội dung giáo dục tới người học nhằm thực hiện mục tiêu giáo dục.</a:t>
            </a:r>
            <a:r>
              <a:rPr lang="en-US" sz="2800" dirty="0">
                <a:solidFill>
                  <a:schemeClr val="tx1"/>
                </a:solidFill>
                <a:latin typeface="Times New Roman" pitchFamily="18" charset="0"/>
                <a:cs typeface="Times New Roman" pitchFamily="18" charset="0"/>
              </a:rPr>
              <a:t/>
            </a:r>
            <a:br>
              <a:rPr lang="en-US" sz="2800" dirty="0">
                <a:solidFill>
                  <a:schemeClr val="tx1"/>
                </a:solidFill>
                <a:latin typeface="Times New Roman" pitchFamily="18" charset="0"/>
                <a:cs typeface="Times New Roman" pitchFamily="18" charset="0"/>
              </a:rPr>
            </a:br>
            <a:endParaRPr lang="en-US" sz="28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3447562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1354" y="492369"/>
            <a:ext cx="6524258" cy="4091355"/>
          </a:xfrm>
        </p:spPr>
        <p:txBody>
          <a:bodyPr>
            <a:normAutofit fontScale="85000" lnSpcReduction="20000"/>
          </a:bodyPr>
          <a:lstStyle/>
          <a:p>
            <a:pPr marL="0" indent="0">
              <a:buNone/>
            </a:pPr>
            <a:r>
              <a:rPr lang="en-US" sz="2600" b="1" dirty="0" smtClean="0">
                <a:solidFill>
                  <a:schemeClr val="tx1"/>
                </a:solidFill>
                <a:latin typeface="Times New Roman" pitchFamily="18" charset="0"/>
                <a:cs typeface="Times New Roman" pitchFamily="18" charset="0"/>
              </a:rPr>
              <a:t>CHƯƠNG TRÌNH GD PHỔ THÔNG HIỆN HÀNH</a:t>
            </a:r>
          </a:p>
          <a:p>
            <a:r>
              <a:rPr lang="en-US" sz="2800" dirty="0" smtClean="0">
                <a:solidFill>
                  <a:schemeClr val="tx1"/>
                </a:solidFill>
                <a:latin typeface="Times New Roman" pitchFamily="18" charset="0"/>
                <a:cs typeface="Times New Roman" pitchFamily="18" charset="0"/>
              </a:rPr>
              <a:t>HĐGD (</a:t>
            </a:r>
            <a:r>
              <a:rPr lang="en-US" sz="2800" dirty="0" err="1" smtClean="0">
                <a:solidFill>
                  <a:schemeClr val="tx1"/>
                </a:solidFill>
                <a:latin typeface="Times New Roman" pitchFamily="18" charset="0"/>
                <a:cs typeface="Times New Roman" pitchFamily="18" charset="0"/>
              </a:rPr>
              <a:t>theo</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nghĩa</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rộng</a:t>
            </a:r>
            <a:r>
              <a:rPr lang="en-US" sz="2800" dirty="0" smtClean="0">
                <a:solidFill>
                  <a:schemeClr val="tx1"/>
                </a:solidFill>
                <a:latin typeface="Times New Roman" pitchFamily="18" charset="0"/>
                <a:cs typeface="Times New Roman" pitchFamily="18" charset="0"/>
              </a:rPr>
              <a:t>) HĐ </a:t>
            </a:r>
            <a:r>
              <a:rPr lang="en-US" sz="2800" dirty="0" err="1" smtClean="0">
                <a:solidFill>
                  <a:schemeClr val="tx1"/>
                </a:solidFill>
                <a:latin typeface="Times New Roman" pitchFamily="18" charset="0"/>
                <a:cs typeface="Times New Roman" pitchFamily="18" charset="0"/>
              </a:rPr>
              <a:t>dạy</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học</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các</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môn</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học</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và</a:t>
            </a:r>
            <a:r>
              <a:rPr lang="en-US" sz="2800" dirty="0" smtClean="0">
                <a:solidFill>
                  <a:schemeClr val="tx1"/>
                </a:solidFill>
                <a:latin typeface="Times New Roman" pitchFamily="18" charset="0"/>
                <a:cs typeface="Times New Roman" pitchFamily="18" charset="0"/>
              </a:rPr>
              <a:t> HĐGD (</a:t>
            </a:r>
            <a:r>
              <a:rPr lang="en-US" sz="2800" dirty="0" err="1" smtClean="0">
                <a:solidFill>
                  <a:schemeClr val="tx1"/>
                </a:solidFill>
                <a:latin typeface="Times New Roman" pitchFamily="18" charset="0"/>
                <a:cs typeface="Times New Roman" pitchFamily="18" charset="0"/>
              </a:rPr>
              <a:t>theo</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nghĩa</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hẹp</a:t>
            </a:r>
            <a:r>
              <a:rPr lang="en-US" sz="2800" dirty="0" smtClean="0">
                <a:solidFill>
                  <a:schemeClr val="tx1"/>
                </a:solidFill>
                <a:latin typeface="Times New Roman" pitchFamily="18" charset="0"/>
                <a:cs typeface="Times New Roman" pitchFamily="18" charset="0"/>
              </a:rPr>
              <a:t>)</a:t>
            </a:r>
          </a:p>
          <a:p>
            <a:r>
              <a:rPr lang="en-US" sz="2800" dirty="0" smtClean="0">
                <a:solidFill>
                  <a:schemeClr val="tx1"/>
                </a:solidFill>
                <a:latin typeface="Times New Roman" pitchFamily="18" charset="0"/>
                <a:cs typeface="Times New Roman" pitchFamily="18" charset="0"/>
              </a:rPr>
              <a:t>- HĐGD (</a:t>
            </a:r>
            <a:r>
              <a:rPr lang="en-US" sz="2800" dirty="0" err="1" smtClean="0">
                <a:solidFill>
                  <a:schemeClr val="tx1"/>
                </a:solidFill>
                <a:latin typeface="Times New Roman" pitchFamily="18" charset="0"/>
                <a:cs typeface="Times New Roman" pitchFamily="18" charset="0"/>
              </a:rPr>
              <a:t>theo</a:t>
            </a:r>
            <a:r>
              <a:rPr lang="en-US" sz="2800" dirty="0" smtClean="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nghĩa</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hẹp</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gồm</a:t>
            </a:r>
            <a:r>
              <a:rPr lang="en-US" sz="2800" dirty="0" smtClean="0">
                <a:solidFill>
                  <a:schemeClr val="tx1"/>
                </a:solidFill>
                <a:latin typeface="Times New Roman" pitchFamily="18" charset="0"/>
                <a:cs typeface="Times New Roman" pitchFamily="18" charset="0"/>
              </a:rPr>
              <a:t>:</a:t>
            </a:r>
          </a:p>
          <a:p>
            <a:r>
              <a:rPr lang="en-US" sz="2800" dirty="0" smtClean="0">
                <a:solidFill>
                  <a:schemeClr val="tx1"/>
                </a:solidFill>
                <a:latin typeface="Times New Roman" pitchFamily="18" charset="0"/>
                <a:cs typeface="Times New Roman" pitchFamily="18" charset="0"/>
              </a:rPr>
              <a:t>+ HĐ TẬP THỂ (SH </a:t>
            </a:r>
            <a:r>
              <a:rPr lang="en-US" sz="2800" dirty="0" err="1" smtClean="0">
                <a:solidFill>
                  <a:schemeClr val="tx1"/>
                </a:solidFill>
                <a:latin typeface="Times New Roman" pitchFamily="18" charset="0"/>
                <a:cs typeface="Times New Roman" pitchFamily="18" charset="0"/>
              </a:rPr>
              <a:t>lớp</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trường</a:t>
            </a:r>
            <a:r>
              <a:rPr lang="en-US" sz="2800" dirty="0" smtClean="0">
                <a:solidFill>
                  <a:schemeClr val="tx1"/>
                </a:solidFill>
                <a:latin typeface="Times New Roman" pitchFamily="18" charset="0"/>
                <a:cs typeface="Times New Roman" pitchFamily="18" charset="0"/>
              </a:rPr>
              <a:t>, SH </a:t>
            </a:r>
            <a:r>
              <a:rPr lang="en-US" sz="2800" dirty="0" err="1" smtClean="0">
                <a:solidFill>
                  <a:schemeClr val="tx1"/>
                </a:solidFill>
                <a:latin typeface="Times New Roman" pitchFamily="18" charset="0"/>
                <a:cs typeface="Times New Roman" pitchFamily="18" charset="0"/>
              </a:rPr>
              <a:t>Đội</a:t>
            </a:r>
            <a:r>
              <a:rPr lang="en-US" sz="2800" dirty="0" smtClean="0">
                <a:solidFill>
                  <a:schemeClr val="tx1"/>
                </a:solidFill>
                <a:latin typeface="Times New Roman" pitchFamily="18" charset="0"/>
                <a:cs typeface="Times New Roman" pitchFamily="18" charset="0"/>
              </a:rPr>
              <a:t>, SH </a:t>
            </a:r>
            <a:r>
              <a:rPr lang="en-US" sz="2800" dirty="0" err="1" smtClean="0">
                <a:solidFill>
                  <a:schemeClr val="tx1"/>
                </a:solidFill>
                <a:latin typeface="Times New Roman" pitchFamily="18" charset="0"/>
                <a:cs typeface="Times New Roman" pitchFamily="18" charset="0"/>
              </a:rPr>
              <a:t>Đoàn</a:t>
            </a:r>
            <a:r>
              <a:rPr lang="en-US" sz="2800" dirty="0" smtClean="0">
                <a:solidFill>
                  <a:schemeClr val="tx1"/>
                </a:solidFill>
                <a:latin typeface="Times New Roman" pitchFamily="18" charset="0"/>
                <a:cs typeface="Times New Roman" pitchFamily="18" charset="0"/>
              </a:rPr>
              <a:t>...)</a:t>
            </a:r>
          </a:p>
          <a:p>
            <a:r>
              <a:rPr lang="en-US" sz="2800" dirty="0" smtClean="0">
                <a:solidFill>
                  <a:schemeClr val="tx1"/>
                </a:solidFill>
                <a:latin typeface="Times New Roman" pitchFamily="18" charset="0"/>
                <a:cs typeface="Times New Roman" pitchFamily="18" charset="0"/>
              </a:rPr>
              <a:t>+ HĐ GD NGLL </a:t>
            </a:r>
            <a:r>
              <a:rPr lang="en-US" sz="2800" dirty="0" err="1" smtClean="0">
                <a:solidFill>
                  <a:schemeClr val="tx1"/>
                </a:solidFill>
                <a:latin typeface="Times New Roman" pitchFamily="18" charset="0"/>
                <a:cs typeface="Times New Roman" pitchFamily="18" charset="0"/>
              </a:rPr>
              <a:t>được</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tổ</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chức</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theo</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chủ</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đề</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giáo</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dục</a:t>
            </a:r>
            <a:r>
              <a:rPr lang="en-US" sz="2800" dirty="0" smtClean="0">
                <a:solidFill>
                  <a:schemeClr val="tx1"/>
                </a:solidFill>
                <a:latin typeface="Times New Roman" pitchFamily="18" charset="0"/>
                <a:cs typeface="Times New Roman" pitchFamily="18" charset="0"/>
              </a:rPr>
              <a:t> </a:t>
            </a:r>
          </a:p>
          <a:p>
            <a:r>
              <a:rPr lang="en-US" sz="2800" dirty="0" smtClean="0">
                <a:solidFill>
                  <a:schemeClr val="tx1"/>
                </a:solidFill>
                <a:latin typeface="Times New Roman" pitchFamily="18" charset="0"/>
                <a:cs typeface="Times New Roman" pitchFamily="18" charset="0"/>
              </a:rPr>
              <a:t>+ HĐ </a:t>
            </a:r>
            <a:r>
              <a:rPr lang="en-US" sz="2800" dirty="0" err="1" smtClean="0">
                <a:solidFill>
                  <a:schemeClr val="tx1"/>
                </a:solidFill>
                <a:latin typeface="Times New Roman" pitchFamily="18" charset="0"/>
                <a:cs typeface="Times New Roman" pitchFamily="18" charset="0"/>
              </a:rPr>
              <a:t>hướng</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nghiệp</a:t>
            </a:r>
            <a:r>
              <a:rPr lang="en-US" sz="2800" dirty="0" smtClean="0">
                <a:solidFill>
                  <a:schemeClr val="tx1"/>
                </a:solidFill>
                <a:latin typeface="Times New Roman" pitchFamily="18" charset="0"/>
                <a:cs typeface="Times New Roman" pitchFamily="18" charset="0"/>
              </a:rPr>
              <a:t> (THCS)</a:t>
            </a:r>
          </a:p>
          <a:p>
            <a:r>
              <a:rPr lang="en-US" sz="2800" dirty="0" smtClean="0">
                <a:solidFill>
                  <a:schemeClr val="tx1"/>
                </a:solidFill>
                <a:latin typeface="Times New Roman" pitchFamily="18" charset="0"/>
                <a:cs typeface="Times New Roman" pitchFamily="18" charset="0"/>
              </a:rPr>
              <a:t>+ HĐ GD </a:t>
            </a:r>
            <a:r>
              <a:rPr lang="en-US" sz="2800" dirty="0" err="1" smtClean="0">
                <a:solidFill>
                  <a:schemeClr val="tx1"/>
                </a:solidFill>
                <a:latin typeface="Times New Roman" pitchFamily="18" charset="0"/>
                <a:cs typeface="Times New Roman" pitchFamily="18" charset="0"/>
              </a:rPr>
              <a:t>nghề</a:t>
            </a:r>
            <a:r>
              <a:rPr lang="en-US" sz="2800" dirty="0" smtClean="0">
                <a:solidFill>
                  <a:schemeClr val="tx1"/>
                </a:solidFill>
                <a:latin typeface="Times New Roman" pitchFamily="18" charset="0"/>
                <a:cs typeface="Times New Roman" pitchFamily="18" charset="0"/>
              </a:rPr>
              <a:t> (THPT)</a:t>
            </a:r>
            <a:endParaRPr lang="en-US" sz="2800" dirty="0">
              <a:solidFill>
                <a:schemeClr val="tx1"/>
              </a:solidFill>
              <a:latin typeface="Times New Roman" pitchFamily="18" charset="0"/>
              <a:cs typeface="Times New Roman" pitchFamily="18" charset="0"/>
            </a:endParaRPr>
          </a:p>
          <a:p>
            <a:endParaRPr lang="en-US" dirty="0">
              <a:solidFill>
                <a:schemeClr val="tx1"/>
              </a:solidFill>
            </a:endParaRPr>
          </a:p>
        </p:txBody>
      </p:sp>
      <p:sp>
        <p:nvSpPr>
          <p:cNvPr id="4" name="Content Placeholder 2"/>
          <p:cNvSpPr txBox="1">
            <a:spLocks/>
          </p:cNvSpPr>
          <p:nvPr/>
        </p:nvSpPr>
        <p:spPr>
          <a:xfrm>
            <a:off x="6480311" y="492369"/>
            <a:ext cx="5512905" cy="3974123"/>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r>
              <a:rPr lang="en-US" sz="2400" b="1" dirty="0" smtClean="0">
                <a:solidFill>
                  <a:schemeClr val="tx1"/>
                </a:solidFill>
                <a:latin typeface="Times New Roman" pitchFamily="18" charset="0"/>
                <a:cs typeface="Times New Roman" pitchFamily="18" charset="0"/>
              </a:rPr>
              <a:t>CHƯƠNG TRÌNH GD PT MỚI</a:t>
            </a:r>
          </a:p>
          <a:p>
            <a:r>
              <a:rPr lang="en-US" sz="2400" dirty="0" smtClean="0">
                <a:solidFill>
                  <a:schemeClr val="tx1"/>
                </a:solidFill>
                <a:latin typeface="Times New Roman" pitchFamily="18" charset="0"/>
                <a:cs typeface="Times New Roman" pitchFamily="18" charset="0"/>
              </a:rPr>
              <a:t>HĐGD (</a:t>
            </a:r>
            <a:r>
              <a:rPr lang="en-US" sz="2400" dirty="0" err="1" smtClean="0">
                <a:solidFill>
                  <a:schemeClr val="tx1"/>
                </a:solidFill>
                <a:latin typeface="Times New Roman" pitchFamily="18" charset="0"/>
                <a:cs typeface="Times New Roman" pitchFamily="18" charset="0"/>
              </a:rPr>
              <a:t>theo</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nghĩa</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rộng</a:t>
            </a:r>
            <a:r>
              <a:rPr lang="en-US" sz="2400" dirty="0" smtClean="0">
                <a:solidFill>
                  <a:schemeClr val="tx1"/>
                </a:solidFill>
                <a:latin typeface="Times New Roman" pitchFamily="18" charset="0"/>
                <a:cs typeface="Times New Roman" pitchFamily="18" charset="0"/>
              </a:rPr>
              <a:t>) HĐ </a:t>
            </a:r>
            <a:r>
              <a:rPr lang="en-US" sz="2400" dirty="0" err="1" smtClean="0">
                <a:solidFill>
                  <a:schemeClr val="tx1"/>
                </a:solidFill>
                <a:latin typeface="Times New Roman" pitchFamily="18" charset="0"/>
                <a:cs typeface="Times New Roman" pitchFamily="18" charset="0"/>
              </a:rPr>
              <a:t>dạy</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học</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các</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môn</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học</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và</a:t>
            </a:r>
            <a:r>
              <a:rPr lang="en-US" sz="2400" dirty="0" smtClean="0">
                <a:solidFill>
                  <a:schemeClr val="tx1"/>
                </a:solidFill>
                <a:latin typeface="Times New Roman" pitchFamily="18" charset="0"/>
                <a:cs typeface="Times New Roman" pitchFamily="18" charset="0"/>
              </a:rPr>
              <a:t> HĐTNST</a:t>
            </a:r>
          </a:p>
          <a:p>
            <a:r>
              <a:rPr lang="en-US" b="1" i="1" dirty="0" smtClean="0">
                <a:latin typeface="Times New Roman" pitchFamily="18" charset="0"/>
                <a:cs typeface="Times New Roman" pitchFamily="18" charset="0"/>
              </a:rPr>
              <a:t>HĐTN </a:t>
            </a:r>
            <a:r>
              <a:rPr lang="en-US" b="1" i="1" dirty="0" err="1" smtClean="0">
                <a:latin typeface="Times New Roman" pitchFamily="18" charset="0"/>
                <a:cs typeface="Times New Roman" pitchFamily="18" charset="0"/>
              </a:rPr>
              <a:t>và</a:t>
            </a:r>
            <a:r>
              <a:rPr lang="en-US" b="1" i="1" dirty="0" smtClean="0">
                <a:latin typeface="Times New Roman" pitchFamily="18" charset="0"/>
                <a:cs typeface="Times New Roman" pitchFamily="18" charset="0"/>
              </a:rPr>
              <a:t> HĐTN </a:t>
            </a:r>
            <a:r>
              <a:rPr lang="en-US" b="1" i="1" dirty="0" err="1">
                <a:latin typeface="Times New Roman" pitchFamily="18" charset="0"/>
                <a:cs typeface="Times New Roman" pitchFamily="18" charset="0"/>
              </a:rPr>
              <a:t>hướng</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nghiệp</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được</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tổ</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chức</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trong</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và</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ngoài</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lớp</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học</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trong</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và</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ngoài</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trường</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học</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theo</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quy</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mô</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nhóm</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lớp</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học</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khối</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lớp</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hoặc</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quy</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mô</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trường</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với</a:t>
            </a:r>
            <a:r>
              <a:rPr lang="en-US" b="1" i="1" dirty="0">
                <a:latin typeface="Times New Roman" pitchFamily="18" charset="0"/>
                <a:cs typeface="Times New Roman" pitchFamily="18" charset="0"/>
              </a:rPr>
              <a:t> 4 </a:t>
            </a:r>
            <a:r>
              <a:rPr lang="en-US" b="1" i="1" dirty="0" err="1">
                <a:latin typeface="Times New Roman" pitchFamily="18" charset="0"/>
                <a:cs typeface="Times New Roman" pitchFamily="18" charset="0"/>
              </a:rPr>
              <a:t>loại</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hình</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hoạt</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động</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chủ</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yếu</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là</a:t>
            </a:r>
            <a:r>
              <a:rPr lang="en-US" b="1" i="1" dirty="0">
                <a:latin typeface="Times New Roman" pitchFamily="18" charset="0"/>
                <a:cs typeface="Times New Roman" pitchFamily="18" charset="0"/>
              </a:rPr>
              <a:t> </a:t>
            </a:r>
            <a:r>
              <a:rPr lang="en-US" b="1" i="1" dirty="0" smtClean="0">
                <a:latin typeface="Times New Roman" pitchFamily="18" charset="0"/>
                <a:cs typeface="Times New Roman" pitchFamily="18" charset="0"/>
              </a:rPr>
              <a:t>SH </a:t>
            </a:r>
            <a:r>
              <a:rPr lang="en-US" b="1" i="1" dirty="0" err="1" smtClean="0">
                <a:latin typeface="Times New Roman" pitchFamily="18" charset="0"/>
                <a:cs typeface="Times New Roman" pitchFamily="18" charset="0"/>
              </a:rPr>
              <a:t>dưới</a:t>
            </a:r>
            <a:r>
              <a:rPr lang="en-US" b="1" i="1" dirty="0" smtClean="0">
                <a:latin typeface="Times New Roman" pitchFamily="18" charset="0"/>
                <a:cs typeface="Times New Roman" pitchFamily="18" charset="0"/>
              </a:rPr>
              <a:t> </a:t>
            </a:r>
            <a:r>
              <a:rPr lang="en-US" b="1" i="1" dirty="0" err="1">
                <a:latin typeface="Times New Roman" pitchFamily="18" charset="0"/>
                <a:cs typeface="Times New Roman" pitchFamily="18" charset="0"/>
              </a:rPr>
              <a:t>cờ</a:t>
            </a:r>
            <a:r>
              <a:rPr lang="en-US" b="1" i="1" dirty="0">
                <a:latin typeface="Times New Roman" pitchFamily="18" charset="0"/>
                <a:cs typeface="Times New Roman" pitchFamily="18" charset="0"/>
              </a:rPr>
              <a:t>, </a:t>
            </a:r>
            <a:r>
              <a:rPr lang="en-US" b="1" i="1" dirty="0" smtClean="0">
                <a:latin typeface="Times New Roman" pitchFamily="18" charset="0"/>
                <a:cs typeface="Times New Roman" pitchFamily="18" charset="0"/>
              </a:rPr>
              <a:t>SH </a:t>
            </a:r>
            <a:r>
              <a:rPr lang="en-US" b="1" i="1" dirty="0" err="1">
                <a:latin typeface="Times New Roman" pitchFamily="18" charset="0"/>
                <a:cs typeface="Times New Roman" pitchFamily="18" charset="0"/>
              </a:rPr>
              <a:t>lớp</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Hoạt</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động</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giáo</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dục</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theo</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chủ</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đề</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và</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Hoạt</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động</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câu</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lạc</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bộ</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với</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sự</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tham</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gia</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phối</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hợp</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liên</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kết</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của</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nhiều</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lực</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lượng</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giáo</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dục</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trong</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và</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ngoài</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nhà</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trường</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như</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giáo</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viên</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chủ</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nhiệm</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lớp</a:t>
            </a:r>
            <a:r>
              <a:rPr lang="en-US" b="1" i="1" dirty="0">
                <a:latin typeface="Times New Roman" pitchFamily="18" charset="0"/>
                <a:cs typeface="Times New Roman" pitchFamily="18" charset="0"/>
              </a:rPr>
              <a:t>, </a:t>
            </a:r>
            <a:r>
              <a:rPr lang="en-US" b="1" i="1" dirty="0" smtClean="0">
                <a:latin typeface="Times New Roman" pitchFamily="18" charset="0"/>
                <a:cs typeface="Times New Roman" pitchFamily="18" charset="0"/>
              </a:rPr>
              <a:t>  </a:t>
            </a:r>
            <a:r>
              <a:rPr lang="en-US" b="1" i="1" dirty="0" err="1">
                <a:latin typeface="Times New Roman" pitchFamily="18" charset="0"/>
                <a:cs typeface="Times New Roman" pitchFamily="18" charset="0"/>
              </a:rPr>
              <a:t>cán</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bộ</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Đoàn</a:t>
            </a:r>
            <a:r>
              <a:rPr lang="en-US" b="1" i="1" dirty="0">
                <a:latin typeface="Times New Roman" pitchFamily="18" charset="0"/>
                <a:cs typeface="Times New Roman" pitchFamily="18" charset="0"/>
              </a:rPr>
              <a:t> </a:t>
            </a:r>
            <a:r>
              <a:rPr lang="en-US" b="1" i="1" dirty="0" smtClean="0">
                <a:latin typeface="Times New Roman" pitchFamily="18" charset="0"/>
                <a:cs typeface="Times New Roman" pitchFamily="18" charset="0"/>
              </a:rPr>
              <a:t>, CB </a:t>
            </a:r>
            <a:r>
              <a:rPr lang="en-US" b="1" i="1" dirty="0" err="1" smtClean="0">
                <a:latin typeface="Times New Roman" pitchFamily="18" charset="0"/>
                <a:cs typeface="Times New Roman" pitchFamily="18" charset="0"/>
              </a:rPr>
              <a:t>Đội</a:t>
            </a:r>
            <a:r>
              <a:rPr lang="en-US" b="1" i="1" dirty="0" smtClean="0">
                <a:latin typeface="Times New Roman" pitchFamily="18" charset="0"/>
                <a:cs typeface="Times New Roman" pitchFamily="18" charset="0"/>
              </a:rPr>
              <a:t>, CBQL, cha </a:t>
            </a:r>
            <a:r>
              <a:rPr lang="en-US" b="1" i="1" dirty="0" err="1" smtClean="0">
                <a:latin typeface="Times New Roman" pitchFamily="18" charset="0"/>
                <a:cs typeface="Times New Roman" pitchFamily="18" charset="0"/>
              </a:rPr>
              <a:t>mẹ</a:t>
            </a:r>
            <a:r>
              <a:rPr lang="en-US" b="1" i="1" dirty="0" smtClean="0">
                <a:latin typeface="Times New Roman" pitchFamily="18" charset="0"/>
                <a:cs typeface="Times New Roman" pitchFamily="18" charset="0"/>
              </a:rPr>
              <a:t> HS...</a:t>
            </a:r>
            <a:endParaRPr lang="en-US" b="1" dirty="0">
              <a:latin typeface="Times New Roman" pitchFamily="18" charset="0"/>
              <a:cs typeface="Times New Roman" pitchFamily="18" charset="0"/>
            </a:endParaRPr>
          </a:p>
        </p:txBody>
      </p:sp>
      <p:sp>
        <p:nvSpPr>
          <p:cNvPr id="6" name="Content Placeholder 5"/>
          <p:cNvSpPr txBox="1">
            <a:spLocks/>
          </p:cNvSpPr>
          <p:nvPr/>
        </p:nvSpPr>
        <p:spPr>
          <a:xfrm>
            <a:off x="523462" y="4728041"/>
            <a:ext cx="5120102" cy="131138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dirty="0" smtClean="0"/>
              <a:t> </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Tên</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gọi</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của</a:t>
            </a:r>
            <a:r>
              <a:rPr lang="en-US" sz="2400" dirty="0" smtClean="0">
                <a:solidFill>
                  <a:schemeClr val="tx1"/>
                </a:solidFill>
                <a:latin typeface="Times New Roman" pitchFamily="18" charset="0"/>
                <a:cs typeface="Times New Roman" pitchFamily="18" charset="0"/>
              </a:rPr>
              <a:t> HDGD (</a:t>
            </a:r>
            <a:r>
              <a:rPr lang="en-US" sz="2400" dirty="0" err="1" smtClean="0">
                <a:solidFill>
                  <a:schemeClr val="tx1"/>
                </a:solidFill>
                <a:latin typeface="Times New Roman" pitchFamily="18" charset="0"/>
                <a:cs typeface="Times New Roman" pitchFamily="18" charset="0"/>
              </a:rPr>
              <a:t>theo</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nghĩa</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hẹp</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là</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hoạt</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động</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ngoài</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giờ</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lên</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lớp</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hoặc</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hoạt</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động</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ngoài</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giờ</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chính</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khóa</a:t>
            </a:r>
            <a:r>
              <a:rPr lang="en-US" sz="2400" dirty="0" smtClean="0">
                <a:solidFill>
                  <a:schemeClr val="tx1"/>
                </a:solidFill>
                <a:latin typeface="Times New Roman" pitchFamily="18" charset="0"/>
                <a:cs typeface="Times New Roman" pitchFamily="18" charset="0"/>
              </a:rPr>
              <a:t>.</a:t>
            </a:r>
          </a:p>
          <a:p>
            <a:endParaRPr lang="en-US" sz="2400" dirty="0"/>
          </a:p>
        </p:txBody>
      </p:sp>
      <p:sp>
        <p:nvSpPr>
          <p:cNvPr id="7" name="Content Placeholder 5"/>
          <p:cNvSpPr txBox="1">
            <a:spLocks/>
          </p:cNvSpPr>
          <p:nvPr/>
        </p:nvSpPr>
        <p:spPr>
          <a:xfrm>
            <a:off x="6805612" y="4696513"/>
            <a:ext cx="5386388" cy="146378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US" dirty="0" smtClean="0"/>
              <a:t>-  </a:t>
            </a:r>
            <a:r>
              <a:rPr lang="en-US" sz="2400" dirty="0" err="1">
                <a:solidFill>
                  <a:schemeClr val="tx1"/>
                </a:solidFill>
                <a:latin typeface="Times New Roman" pitchFamily="18" charset="0"/>
                <a:cs typeface="Times New Roman" pitchFamily="18" charset="0"/>
              </a:rPr>
              <a:t>Hoạt</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động</a:t>
            </a:r>
            <a:r>
              <a:rPr lang="en-US" sz="2400" dirty="0">
                <a:solidFill>
                  <a:schemeClr val="tx1"/>
                </a:solidFill>
                <a:latin typeface="Times New Roman" pitchFamily="18" charset="0"/>
                <a:cs typeface="Times New Roman" pitchFamily="18" charset="0"/>
              </a:rPr>
              <a:t> </a:t>
            </a:r>
            <a:r>
              <a:rPr lang="en-US" sz="2400" dirty="0" smtClean="0">
                <a:solidFill>
                  <a:schemeClr val="tx1"/>
                </a:solidFill>
                <a:latin typeface="Times New Roman" pitchFamily="18" charset="0"/>
                <a:cs typeface="Times New Roman" pitchFamily="18" charset="0"/>
              </a:rPr>
              <a:t>TN, HĐTNHN </a:t>
            </a:r>
            <a:r>
              <a:rPr lang="en-US" sz="2400" dirty="0" err="1">
                <a:solidFill>
                  <a:schemeClr val="tx1"/>
                </a:solidFill>
                <a:latin typeface="Times New Roman" pitchFamily="18" charset="0"/>
                <a:cs typeface="Times New Roman" pitchFamily="18" charset="0"/>
              </a:rPr>
              <a:t>trong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chương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trình</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phổ</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thông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mới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có</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tên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gọi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là</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hoạt</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động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trải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nghiệm</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sáng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tạo</a:t>
            </a:r>
            <a:r>
              <a:rPr lang="en-US" sz="2400" dirty="0">
                <a:solidFill>
                  <a:schemeClr val="tx1"/>
                </a:solidFill>
              </a:rPr>
              <a:t>. </a:t>
            </a:r>
          </a:p>
        </p:txBody>
      </p:sp>
    </p:spTree>
    <p:extLst>
      <p:ext uri="{BB962C8B-B14F-4D97-AF65-F5344CB8AC3E}">
        <p14:creationId xmlns:p14="http://schemas.microsoft.com/office/powerpoint/2010/main" val="2642842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down)">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wipe(down)">
                                      <p:cBhvr>
                                        <p:cTn id="42" dur="500"/>
                                        <p:tgtEl>
                                          <p:spTgt spid="4"/>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additive="base">
                                        <p:cTn id="47" dur="500" fill="hold"/>
                                        <p:tgtEl>
                                          <p:spTgt spid="6"/>
                                        </p:tgtEl>
                                        <p:attrNameLst>
                                          <p:attrName>ppt_x</p:attrName>
                                        </p:attrNameLst>
                                      </p:cBhvr>
                                      <p:tavLst>
                                        <p:tav tm="0">
                                          <p:val>
                                            <p:strVal val="#ppt_x"/>
                                          </p:val>
                                        </p:tav>
                                        <p:tav tm="100000">
                                          <p:val>
                                            <p:strVal val="#ppt_x"/>
                                          </p:val>
                                        </p:tav>
                                      </p:tavLst>
                                    </p:anim>
                                    <p:anim calcmode="lin" valueType="num">
                                      <p:cBhvr additive="base">
                                        <p:cTn id="4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1000"/>
                                        <p:tgtEl>
                                          <p:spTgt spid="7"/>
                                        </p:tgtEl>
                                      </p:cBhvr>
                                    </p:animEffect>
                                    <p:anim calcmode="lin" valueType="num">
                                      <p:cBhvr>
                                        <p:cTn id="54" dur="1000" fill="hold"/>
                                        <p:tgtEl>
                                          <p:spTgt spid="7"/>
                                        </p:tgtEl>
                                        <p:attrNameLst>
                                          <p:attrName>ppt_x</p:attrName>
                                        </p:attrNameLst>
                                      </p:cBhvr>
                                      <p:tavLst>
                                        <p:tav tm="0">
                                          <p:val>
                                            <p:strVal val="#ppt_x"/>
                                          </p:val>
                                        </p:tav>
                                        <p:tav tm="100000">
                                          <p:val>
                                            <p:strVal val="#ppt_x"/>
                                          </p:val>
                                        </p:tav>
                                      </p:tavLst>
                                    </p:anim>
                                    <p:anim calcmode="lin" valueType="num">
                                      <p:cBhvr>
                                        <p:cTn id="5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471488"/>
            <a:ext cx="9666816" cy="1114425"/>
          </a:xfrm>
        </p:spPr>
        <p:txBody>
          <a:bodyPr>
            <a:noAutofit/>
          </a:bodyPr>
          <a:lstStyle/>
          <a:p>
            <a:r>
              <a:rPr lang="en-US" sz="2800" b="1" dirty="0" smtClean="0">
                <a:solidFill>
                  <a:schemeClr val="tx1"/>
                </a:solidFill>
                <a:latin typeface="Times New Roman" pitchFamily="18" charset="0"/>
                <a:cs typeface="Times New Roman" pitchFamily="18" charset="0"/>
              </a:rPr>
              <a:t>ND 2. BẢN CHẤT CỦA HĐTNST</a:t>
            </a:r>
            <a:r>
              <a:rPr lang="en-US" sz="2800" dirty="0" smtClean="0">
                <a:solidFill>
                  <a:schemeClr val="tx1"/>
                </a:solidFill>
                <a:latin typeface="Times New Roman" pitchFamily="18" charset="0"/>
                <a:cs typeface="Times New Roman" pitchFamily="18" charset="0"/>
              </a:rPr>
              <a:t/>
            </a:r>
            <a:br>
              <a:rPr lang="en-US" sz="2800" dirty="0" smtClean="0">
                <a:solidFill>
                  <a:schemeClr val="tx1"/>
                </a:solidFill>
                <a:latin typeface="Times New Roman" pitchFamily="18" charset="0"/>
                <a:cs typeface="Times New Roman" pitchFamily="18" charset="0"/>
              </a:rPr>
            </a:br>
            <a:r>
              <a:rPr lang="en-US" sz="2800" dirty="0" smtClean="0">
                <a:solidFill>
                  <a:schemeClr val="tx1"/>
                </a:solidFill>
                <a:latin typeface="Times New Roman" pitchFamily="18" charset="0"/>
                <a:cs typeface="Times New Roman" pitchFamily="18" charset="0"/>
              </a:rPr>
              <a:t>	- HĐTN </a:t>
            </a:r>
            <a:r>
              <a:rPr lang="en-US" sz="2800" dirty="0" err="1" smtClean="0">
                <a:solidFill>
                  <a:schemeClr val="tx1"/>
                </a:solidFill>
                <a:latin typeface="Times New Roman" pitchFamily="18" charset="0"/>
                <a:cs typeface="Times New Roman" pitchFamily="18" charset="0"/>
              </a:rPr>
              <a:t>sáng</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tạo</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không</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gọi</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là</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môn</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học</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mà</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là</a:t>
            </a:r>
            <a:r>
              <a:rPr lang="en-US" sz="2800" dirty="0" smtClean="0">
                <a:solidFill>
                  <a:schemeClr val="tx1"/>
                </a:solidFill>
                <a:latin typeface="Times New Roman" pitchFamily="18" charset="0"/>
                <a:cs typeface="Times New Roman" pitchFamily="18" charset="0"/>
              </a:rPr>
              <a:t> HĐGD </a:t>
            </a:r>
            <a:br>
              <a:rPr lang="en-US" sz="2800" dirty="0" smtClean="0">
                <a:solidFill>
                  <a:schemeClr val="tx1"/>
                </a:solidFill>
                <a:latin typeface="Times New Roman" pitchFamily="18" charset="0"/>
                <a:cs typeface="Times New Roman" pitchFamily="18" charset="0"/>
              </a:rPr>
            </a:br>
            <a:r>
              <a:rPr lang="en-US" sz="2800" dirty="0" smtClean="0">
                <a:solidFill>
                  <a:schemeClr val="tx1"/>
                </a:solidFill>
                <a:latin typeface="Times New Roman" pitchFamily="18" charset="0"/>
                <a:cs typeface="Times New Roman" pitchFamily="18" charset="0"/>
              </a:rPr>
              <a:t/>
            </a:r>
            <a:br>
              <a:rPr lang="en-US" sz="2800" dirty="0" smtClean="0">
                <a:solidFill>
                  <a:schemeClr val="tx1"/>
                </a:solidFill>
                <a:latin typeface="Times New Roman" pitchFamily="18" charset="0"/>
                <a:cs typeface="Times New Roman" pitchFamily="18" charset="0"/>
              </a:rPr>
            </a:br>
            <a:r>
              <a:rPr lang="en-US" sz="2800" dirty="0" smtClean="0">
                <a:solidFill>
                  <a:schemeClr val="tx1"/>
                </a:solidFill>
              </a:rPr>
              <a:t/>
            </a:r>
            <a:br>
              <a:rPr lang="en-US" sz="2800" dirty="0" smtClean="0">
                <a:solidFill>
                  <a:schemeClr val="tx1"/>
                </a:solidFill>
              </a:rPr>
            </a:br>
            <a:endParaRPr lang="en-US" sz="2800" dirty="0">
              <a:solidFill>
                <a:schemeClr val="tx1"/>
              </a:solidFill>
            </a:endParaRPr>
          </a:p>
        </p:txBody>
      </p:sp>
      <p:sp>
        <p:nvSpPr>
          <p:cNvPr id="6" name="Content Placeholder 5"/>
          <p:cNvSpPr>
            <a:spLocks noGrp="1"/>
          </p:cNvSpPr>
          <p:nvPr>
            <p:ph idx="1"/>
          </p:nvPr>
        </p:nvSpPr>
        <p:spPr>
          <a:xfrm>
            <a:off x="412124" y="1585913"/>
            <a:ext cx="5379076" cy="1938992"/>
          </a:xfrm>
        </p:spPr>
        <p:txBody>
          <a:bodyPr>
            <a:normAutofit/>
          </a:bodyPr>
          <a:lstStyle/>
          <a:p>
            <a:pPr algn="ctr"/>
            <a:r>
              <a:rPr lang="en-US" dirty="0" smtClean="0">
                <a:latin typeface="Times New Roman" pitchFamily="18" charset="0"/>
                <a:cs typeface="Times New Roman" pitchFamily="18" charset="0"/>
              </a:rPr>
              <a:t>MÔN HỌC</a:t>
            </a:r>
          </a:p>
          <a:p>
            <a:r>
              <a:rPr lang="en-US" dirty="0" smtClean="0"/>
              <a:t> </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Môn</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học</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được</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tạo</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nên</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bởi</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một</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hoặc</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một</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vài</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lĩnh</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vực</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khoa</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học</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nên</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nội</a:t>
            </a:r>
            <a:r>
              <a:rPr lang="en-US" sz="2400" dirty="0" smtClean="0">
                <a:solidFill>
                  <a:schemeClr val="tx1"/>
                </a:solidFill>
                <a:latin typeface="Times New Roman" pitchFamily="18" charset="0"/>
                <a:cs typeface="Times New Roman" pitchFamily="18" charset="0"/>
              </a:rPr>
              <a:t> dung </a:t>
            </a:r>
            <a:r>
              <a:rPr lang="en-US" sz="2400" dirty="0" err="1" smtClean="0">
                <a:solidFill>
                  <a:schemeClr val="tx1"/>
                </a:solidFill>
                <a:latin typeface="Times New Roman" pitchFamily="18" charset="0"/>
                <a:cs typeface="Times New Roman" pitchFamily="18" charset="0"/>
              </a:rPr>
              <a:t>của</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nó</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được</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cấu</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trúc</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chặt</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chẽ</a:t>
            </a:r>
            <a:r>
              <a:rPr lang="en-US" sz="2400" dirty="0" smtClean="0">
                <a:solidFill>
                  <a:schemeClr val="tx1"/>
                </a:solidFill>
                <a:latin typeface="Times New Roman" pitchFamily="18" charset="0"/>
                <a:cs typeface="Times New Roman" pitchFamily="18" charset="0"/>
              </a:rPr>
              <a:t>.</a:t>
            </a:r>
            <a:endParaRPr lang="en-US" sz="2400" dirty="0">
              <a:solidFill>
                <a:schemeClr val="tx1"/>
              </a:solidFill>
              <a:latin typeface="Times New Roman" pitchFamily="18" charset="0"/>
              <a:cs typeface="Times New Roman" pitchFamily="18" charset="0"/>
            </a:endParaRPr>
          </a:p>
        </p:txBody>
      </p:sp>
      <p:cxnSp>
        <p:nvCxnSpPr>
          <p:cNvPr id="10" name="Straight Connector 9"/>
          <p:cNvCxnSpPr/>
          <p:nvPr/>
        </p:nvCxnSpPr>
        <p:spPr>
          <a:xfrm>
            <a:off x="5943600" y="1722783"/>
            <a:ext cx="0" cy="3261341"/>
          </a:xfrm>
          <a:prstGeom prst="line">
            <a:avLst/>
          </a:prstGeom>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6175515" y="1585915"/>
            <a:ext cx="5840274" cy="1846659"/>
          </a:xfrm>
          <a:prstGeom prst="rect">
            <a:avLst/>
          </a:prstGeom>
        </p:spPr>
        <p:txBody>
          <a:bodyPr wrap="square">
            <a:spAutoFit/>
          </a:bodyPr>
          <a:lstStyle/>
          <a:p>
            <a:pPr algn="ctr"/>
            <a:r>
              <a:rPr lang="en-US" dirty="0" smtClean="0">
                <a:latin typeface="Times New Roman" pitchFamily="18" charset="0"/>
                <a:cs typeface="Times New Roman" pitchFamily="18" charset="0"/>
              </a:rPr>
              <a:t>HOẠT ĐỘNG GD</a:t>
            </a:r>
          </a:p>
          <a:p>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H</a:t>
            </a:r>
            <a:r>
              <a:rPr lang="en-US" sz="2400" dirty="0" err="1" smtClean="0">
                <a:latin typeface="Times New Roman" pitchFamily="18" charset="0"/>
                <a:cs typeface="Times New Roman" pitchFamily="18" charset="0"/>
              </a:rPr>
              <a:t>oạt</a:t>
            </a:r>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động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giáo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dục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sử</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dụng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tích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hợp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kiến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thức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kỹ</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năng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nhiều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lĩnh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vực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thực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mục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tiêu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hoạt</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động</a:t>
            </a:r>
            <a:r>
              <a:rPr lang="en-US" sz="2400" dirty="0" smtClean="0">
                <a:latin typeface="Times New Roman" pitchFamily="18" charset="0"/>
                <a:cs typeface="Times New Roman" pitchFamily="18" charset="0"/>
              </a:rPr>
              <a:t>.</a:t>
            </a:r>
            <a:r>
              <a:rPr lang="en-US" sz="2400" dirty="0">
                <a:latin typeface="Times New Roman" pitchFamily="18" charset="0"/>
                <a:cs typeface="Times New Roman" pitchFamily="18" charset="0"/>
              </a:rPr>
              <a:t/>
            </a:r>
            <a:br>
              <a:rPr lang="en-US" sz="2400" dirty="0">
                <a:latin typeface="Times New Roman" pitchFamily="18" charset="0"/>
                <a:cs typeface="Times New Roman" pitchFamily="18" charset="0"/>
              </a:rPr>
            </a:br>
            <a:endParaRPr lang="en-US" sz="2400" dirty="0">
              <a:latin typeface="Times New Roman" pitchFamily="18" charset="0"/>
              <a:cs typeface="Times New Roman" pitchFamily="18" charset="0"/>
            </a:endParaRPr>
          </a:p>
        </p:txBody>
      </p:sp>
      <p:sp>
        <p:nvSpPr>
          <p:cNvPr id="18" name="Content Placeholder 5"/>
          <p:cNvSpPr txBox="1">
            <a:spLocks/>
          </p:cNvSpPr>
          <p:nvPr/>
        </p:nvSpPr>
        <p:spPr>
          <a:xfrm>
            <a:off x="412124" y="3361386"/>
            <a:ext cx="5231440" cy="1622738"/>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dirty="0" smtClean="0"/>
              <a:t> </a:t>
            </a:r>
            <a:r>
              <a:rPr lang="en-US" sz="2400" dirty="0" smtClean="0">
                <a:solidFill>
                  <a:schemeClr val="tx1"/>
                </a:solidFill>
              </a:rPr>
              <a:t>- </a:t>
            </a:r>
            <a:r>
              <a:rPr lang="en-US" sz="2400" dirty="0" err="1">
                <a:solidFill>
                  <a:schemeClr val="tx1"/>
                </a:solidFill>
                <a:latin typeface="Times New Roman" pitchFamily="18" charset="0"/>
                <a:cs typeface="Times New Roman" pitchFamily="18" charset="0"/>
              </a:rPr>
              <a:t>Các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môn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học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thực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hiện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giảng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dạy</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những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lĩnh</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vực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có</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tính</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khoa</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học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chủ</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yếu</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nhằm</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phát</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triển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năng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lực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trí</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tuệ</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cho</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học</a:t>
            </a:r>
            <a:r>
              <a:rPr lang="en-US" sz="2400" dirty="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sinh</a:t>
            </a:r>
            <a:r>
              <a:rPr lang="en-US" sz="2400" dirty="0" smtClean="0">
                <a:solidFill>
                  <a:schemeClr val="tx1"/>
                </a:solidFill>
                <a:latin typeface="Times New Roman" pitchFamily="18" charset="0"/>
                <a:cs typeface="Times New Roman" pitchFamily="18" charset="0"/>
              </a:rPr>
              <a:t>.</a:t>
            </a:r>
            <a:endParaRPr lang="en-US" sz="2400" dirty="0">
              <a:solidFill>
                <a:schemeClr val="tx1"/>
              </a:solidFill>
              <a:latin typeface="Times New Roman" pitchFamily="18" charset="0"/>
              <a:cs typeface="Times New Roman" pitchFamily="18" charset="0"/>
            </a:endParaRPr>
          </a:p>
        </p:txBody>
      </p:sp>
      <p:sp>
        <p:nvSpPr>
          <p:cNvPr id="20" name="Rectangle 19"/>
          <p:cNvSpPr/>
          <p:nvPr/>
        </p:nvSpPr>
        <p:spPr>
          <a:xfrm>
            <a:off x="6175515" y="3200399"/>
            <a:ext cx="5840274" cy="1938992"/>
          </a:xfrm>
          <a:prstGeom prst="rect">
            <a:avLst/>
          </a:prstGeom>
        </p:spPr>
        <p:txBody>
          <a:bodyPr wrap="square">
            <a:spAutoFit/>
          </a:bodyPr>
          <a:lstStyle/>
          <a:p>
            <a:r>
              <a:rPr lang="en-US" sz="2400" dirty="0"/>
              <a:t>- </a:t>
            </a:r>
            <a:r>
              <a:rPr lang="en-US" sz="2400" dirty="0" smtClean="0">
                <a:latin typeface="Times New Roman" pitchFamily="18" charset="0"/>
                <a:cs typeface="Times New Roman" pitchFamily="18" charset="0"/>
              </a:rPr>
              <a:t>HĐGD, </a:t>
            </a:r>
            <a:r>
              <a:rPr lang="en-US" sz="2400" dirty="0" err="1">
                <a:latin typeface="Times New Roman" pitchFamily="18" charset="0"/>
                <a:cs typeface="Times New Roman" pitchFamily="18" charset="0"/>
              </a:rPr>
              <a:t>là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hoạt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động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nhằm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triển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những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phẩm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chất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kỹ</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năng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sống</a:t>
            </a:r>
            <a:r>
              <a:rPr lang="en-US" sz="2400" dirty="0">
                <a:latin typeface="Times New Roman" pitchFamily="18" charset="0"/>
                <a:cs typeface="Times New Roman" pitchFamily="18" charset="0"/>
              </a:rPr>
              <a:t> hay </a:t>
            </a:r>
            <a:r>
              <a:rPr lang="en-US" sz="2400" dirty="0" err="1">
                <a:latin typeface="Times New Roman" pitchFamily="18" charset="0"/>
                <a:cs typeface="Times New Roman" pitchFamily="18" charset="0"/>
              </a:rPr>
              <a:t>là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năng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lực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tâm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lý</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hội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giúp</a:t>
            </a:r>
            <a:r>
              <a:rPr lang="en-US" sz="2400" dirty="0">
                <a:latin typeface="Times New Roman" pitchFamily="18" charset="0"/>
                <a:cs typeface="Times New Roman" pitchFamily="18" charset="0"/>
              </a:rPr>
              <a:t> con </a:t>
            </a:r>
            <a:r>
              <a:rPr lang="en-US" sz="2400" dirty="0" err="1">
                <a:latin typeface="Times New Roman" pitchFamily="18" charset="0"/>
                <a:cs typeface="Times New Roman" pitchFamily="18" charset="0"/>
              </a:rPr>
              <a:t>người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thích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nghi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thích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ứng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hội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chủ</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bản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biết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sống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tích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cực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hạnh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phúc</a:t>
            </a:r>
            <a:r>
              <a:rPr lang="en-US" sz="2400" dirty="0">
                <a:latin typeface="Times New Roman" pitchFamily="18" charset="0"/>
                <a:cs typeface="Times New Roman" pitchFamily="18" charset="0"/>
              </a:rPr>
              <a:t>... </a:t>
            </a:r>
          </a:p>
        </p:txBody>
      </p:sp>
    </p:spTree>
    <p:extLst>
      <p:ext uri="{BB962C8B-B14F-4D97-AF65-F5344CB8AC3E}">
        <p14:creationId xmlns:p14="http://schemas.microsoft.com/office/powerpoint/2010/main" val="2839336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heel(1)">
                                      <p:cBhvr>
                                        <p:cTn id="26" dur="20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p:cTn id="31" dur="1000" fill="hold"/>
                                        <p:tgtEl>
                                          <p:spTgt spid="20"/>
                                        </p:tgtEl>
                                        <p:attrNameLst>
                                          <p:attrName>ppt_w</p:attrName>
                                        </p:attrNameLst>
                                      </p:cBhvr>
                                      <p:tavLst>
                                        <p:tav tm="0">
                                          <p:val>
                                            <p:fltVal val="0"/>
                                          </p:val>
                                        </p:tav>
                                        <p:tav tm="100000">
                                          <p:val>
                                            <p:strVal val="#ppt_w"/>
                                          </p:val>
                                        </p:tav>
                                      </p:tavLst>
                                    </p:anim>
                                    <p:anim calcmode="lin" valueType="num">
                                      <p:cBhvr>
                                        <p:cTn id="32" dur="1000" fill="hold"/>
                                        <p:tgtEl>
                                          <p:spTgt spid="20"/>
                                        </p:tgtEl>
                                        <p:attrNameLst>
                                          <p:attrName>ppt_h</p:attrName>
                                        </p:attrNameLst>
                                      </p:cBhvr>
                                      <p:tavLst>
                                        <p:tav tm="0">
                                          <p:val>
                                            <p:fltVal val="0"/>
                                          </p:val>
                                        </p:tav>
                                        <p:tav tm="100000">
                                          <p:val>
                                            <p:strVal val="#ppt_h"/>
                                          </p:val>
                                        </p:tav>
                                      </p:tavLst>
                                    </p:anim>
                                    <p:anim calcmode="lin" valueType="num">
                                      <p:cBhvr>
                                        <p:cTn id="33" dur="1000" fill="hold"/>
                                        <p:tgtEl>
                                          <p:spTgt spid="20"/>
                                        </p:tgtEl>
                                        <p:attrNameLst>
                                          <p:attrName>style.rotation</p:attrName>
                                        </p:attrNameLst>
                                      </p:cBhvr>
                                      <p:tavLst>
                                        <p:tav tm="0">
                                          <p:val>
                                            <p:fltVal val="90"/>
                                          </p:val>
                                        </p:tav>
                                        <p:tav tm="100000">
                                          <p:val>
                                            <p:fltVal val="0"/>
                                          </p:val>
                                        </p:tav>
                                      </p:tavLst>
                                    </p:anim>
                                    <p:animEffect transition="in" filter="fade">
                                      <p:cBhvr>
                                        <p:cTn id="34"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bldP spid="17" grpId="0"/>
      <p:bldP spid="18" grpId="0"/>
      <p:bldP spid="20" grpId="0"/>
    </p:bld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9450080</TotalTime>
  <Words>4988</Words>
  <Application>Microsoft Office PowerPoint</Application>
  <PresentationFormat>Custom</PresentationFormat>
  <Paragraphs>572</Paragraphs>
  <Slides>59</Slides>
  <Notes>1</Notes>
  <HiddenSlides>0</HiddenSlides>
  <MMClips>1</MMClips>
  <ScaleCrop>false</ScaleCrop>
  <HeadingPairs>
    <vt:vector size="4" baseType="variant">
      <vt:variant>
        <vt:lpstr>Theme</vt:lpstr>
      </vt:variant>
      <vt:variant>
        <vt:i4>1</vt:i4>
      </vt:variant>
      <vt:variant>
        <vt:lpstr>Slide Titles</vt:lpstr>
      </vt:variant>
      <vt:variant>
        <vt:i4>59</vt:i4>
      </vt:variant>
    </vt:vector>
  </HeadingPairs>
  <TitlesOfParts>
    <vt:vector size="60" baseType="lpstr">
      <vt:lpstr>Facet</vt:lpstr>
      <vt:lpstr>UBND HUYỆN KINH MÔN PHÒNG GIÁO DỤC – ĐÀO TẠO</vt:lpstr>
      <vt:lpstr>PowerPoint Presentation</vt:lpstr>
      <vt:lpstr>PowerPoint Presentation</vt:lpstr>
      <vt:lpstr>PHẦN I. MỤC ĐÍCH</vt:lpstr>
      <vt:lpstr> PHẦN II.MÔI TRƯỜNG- KHÔNG GIAN TỔ CHỨC </vt:lpstr>
      <vt:lpstr>PowerPoint Presentation</vt:lpstr>
      <vt:lpstr>ND1. KHÁI NIỆM VỀ HOẠT ĐỘNG GD – HĐTNST  Hoạt động giáo dục (theo nghĩa rộng) là những hoạt động có chủ đích, có kế hoạch hoặc có sự định hướng của nhà giáo dục, được thực hiện thông qua những cách thức phù hợp để chuyển tải nội dung giáo dục tới người học nhằm thực hiện mục tiêu giáo dục. </vt:lpstr>
      <vt:lpstr>PowerPoint Presentation</vt:lpstr>
      <vt:lpstr>ND 2. BẢN CHẤT CỦA HĐTNST  - HĐTN sáng tạo không gọi là môn học mà là HĐGD    </vt:lpstr>
      <vt:lpstr>ND 3. CHƯƠNG TRÌNH GIÁO DỤC PHỔ THÔNG HOẠT ĐỘNG TRẢI NGHIỆM VÀ HOẠT ĐỘNG TRẢI NGHIỆM, HƯỚNG NGHIỆP (Ban hành kèm theo Thông tư số 32/2018/TT-BGDĐT ngày 26 tháng 12 năm 2018 của Bộ trưởng Bộ Giáo dục và Đào tạo)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Hoạt động câu lạc bộ (CLB) Câu lạc bộ là hình thức sinh hoạt ngoại khóa của những nhóm học sinh cùng sở thích, nhu cầu, năng khiếu,… </vt:lpstr>
      <vt:lpstr>2. Tổ chức trò chơi   Trò chơi là một loại hình hoạt động giải trí, thư giãn; là món ăn tinh thần nhiều bổ ích và không thể thiếu được trong cuộc sống con người nói chung, đối với học sinh nói riêng. </vt:lpstr>
      <vt:lpstr>3. Tổ chức diễn đàn  Diễn đàn là một hình thức tổ chức hoạt động được sử dụng để thúc đẩy sự tham gia của học sinh thông qua việc các em trực tiếp, chủ động bày tỏ ý kiến của mình với đông đảo bạn bè, nhà trường, thầy cô giáo, cha mẹ và những người lớn khác có liên quan. </vt:lpstr>
      <vt:lpstr>4. Sân khấu tương tác     - Sân khấu tương tác (hay sân khấu diễn đàn) là một hình thức nghệ thuật tương tác dựa trên hoạt động diễn kịch, trong đó vở kịch chỉ có phần mở đầu đưa ra tình huống, phần còn lại được sáng tạo bởi những người tham gia. </vt:lpstr>
      <vt:lpstr>5. Tham quan, dã ngoại  Tham quan, dã ngoại là một hình thức tổ chức học tập thực tế hấp dẫn đối với học sinh. .   Dã ngoại theo các chủ đề học tập; Dã ngoại theo các hoạt động nhân đạo…</vt:lpstr>
      <vt:lpstr>6. Hội thi / cuộc thi  Hội thi/cuộc thi là một trong những hình thức tổ chức hoạt động hấp dẫn, lôi cuốn học sinh và đạt hiệu quả cao trong việc tập hợp, giáo dục, rèn luyện và định hướng giá trị cho tuổi trẻ.</vt:lpstr>
      <vt:lpstr>7. Tổ chức sự kiện  Tổ chức sự kiện trong nhà trường phổ thông là một hoạt động tạo cơ hội cho học sinh được thể hiện những ý tưởng, khả năng sáng tạo của mình, thể hiện năng lực tổ chức hoạt động, thực hiện và kiểm tra giám sát hoạt động. </vt:lpstr>
      <vt:lpstr>8. Hoạt động giao lưu  Giao lưu là một hình thức tổ chức giáo dục nhằm tạo ra các điều kiện cần thiết để cho học sinh được tiếp xúc, trò chuyện và trao đổi thông tin với những nhân vật điển hình trong các lĩnh vực hoạt động nào đó.  </vt:lpstr>
      <vt:lpstr>9. Hoạt động chiến dịch  Hoạt động chiến dịch là hình thức tổ chức không chỉ tác động đến học sinh mà tới cả các thành viên cộng đồng. </vt:lpstr>
      <vt:lpstr>10. Hoạt động nhân đạo  Hoạt động nhân đạo là hoạt động tác động đến trái tim, tình cảm, sự đồng cảm của học sinh trước những con người có hoàn cảnh đặc biệt khó khăn.</vt:lpstr>
      <vt:lpstr>PowerPoint Presentation</vt:lpstr>
      <vt:lpstr>PowerPoint Presentation</vt:lpstr>
      <vt:lpstr>PowerPoint Presentation</vt:lpstr>
      <vt:lpstr>PHẦN 4. KẾ HOẠCH TỔ CHỨC - KẾ HOẠCH CHUNG (CẤP TRƯỜNG, TỔ, CÁ NHÂN GV) - KẾ HOẠCH TỔ CHỨC THEO CHUYÊN ĐỀ</vt:lpstr>
      <vt:lpstr>PowerPoint Presentation</vt:lpstr>
      <vt:lpstr>UBND HUYỆN KM         CỘNG HÒA XÃ HỘI CHỦ NGHĨA VN TRƯỜNG TH....       ĐỘC LẬP-TỰ DO- HẠNH PHÚC                                   ...., ngày   tháng      năm</vt:lpstr>
      <vt:lpstr>2. Biện pháp 2.1 Xây dựng kế hoạch và chỉ đạo thực hiện tốt kế hoạch - Thành lập ban chỉ đạo tổ chức các hoạt động trải nghiệm sáng tạo gồm:....</vt:lpstr>
      <vt:lpstr>- KẾ HOẠCH TỔ CHỨC HĐTN THEO CHUYÊN ĐỀ</vt:lpstr>
      <vt:lpstr>II. Nội dung :        1. Đối tượng tham gia :        2. Thời gian :         3. Nội dung- yêu cầu:</vt:lpstr>
      <vt:lpstr> 4. Hình thức tổ chức :    4.1. GV phát động HS thu gom các phế liệu, phế thải như các vỏ chai nước, các hộp sữa, vỏ lon bia, các que kem, giấy vụn, vải vụn, giấy gói hoa, vỏ sò, vỏ ốc.....  ở nhà.         - Thời gian: GV phát động HS thu gom trong tháng 12. </vt:lpstr>
      <vt:lpstr>5. Phân công công việc: - HS ( theo tổ, theo cá nhân); PHHS( nếu có)</vt:lpstr>
      <vt:lpstr>VÍ DỤ CÁC CHỦ ĐỀ, NỘI DUNG XÂY DỰNG KẾ HOẠCH HĐTNST - Một số chủ đề nội dung hoạt động TNST (cấp độ toàn trường) như: “Ngày hội tiếng Anh”, “Phiên chợ quê”, “Hội chợ xuân”, “ Ngày Tết quê em”,“Ngày hội đọc sách”, “Ngày hội văn hóa-thể thao và ẩm thực”, “Ngày hội mỹ thuật”, “Ngày hội âm nhạc”; “Chúng em tìm hiểu lịch sử địa phương”...</vt:lpstr>
      <vt:lpstr>PHẦN 5 VẬN DỤNG TỔ CHỨC HĐTN TRONG MÔN HỌC </vt:lpstr>
      <vt:lpstr>1. Môn TNXH lớp 1: Vận dụng linh hoạt tổ chức các hoạt động trải nghiệm ở các bài như sau: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Môn Khoa học lớp 5: Vận dụng linh hoạt tổ chức các hoạt động trải nghiệm ở các bài như sau:</vt:lpstr>
      <vt:lpstr>PowerPoint Presentation</vt:lpstr>
      <vt:lpstr>PowerPoint Presentation</vt:lpstr>
      <vt:lpstr>PowerPoint Presentation</vt:lpstr>
      <vt:lpstr>PowerPoint Presentation</vt:lpstr>
      <vt:lpstr>PowerPoint Presentation</vt:lpstr>
      <vt:lpstr>3. MÔN ĐẠO ĐỨC LỚP 2</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AutoBVT</dc:creator>
  <cp:lastModifiedBy>LENOVO</cp:lastModifiedBy>
  <cp:revision>342</cp:revision>
  <dcterms:created xsi:type="dcterms:W3CDTF">2018-12-23T17:44:14Z</dcterms:created>
  <dcterms:modified xsi:type="dcterms:W3CDTF">2019-08-22T13:51:39Z</dcterms:modified>
</cp:coreProperties>
</file>